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18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226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250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96.xml"/>
  <Override ContentType="application/vnd.openxmlformats-officedocument.presentationml.slideLayout+xml" PartName="/ppt/slideLayouts/slideLayout234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88.xml"/>
  <Override ContentType="application/vnd.openxmlformats-officedocument.presentationml.slideLayout+xml" PartName="/ppt/slideLayouts/slideLayout242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257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14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193.xml"/>
  <Override ContentType="application/vnd.openxmlformats-officedocument.presentationml.slideLayout+xml" PartName="/ppt/slideLayouts/slideLayout185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238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206.xml"/>
  <Override ContentType="application/vnd.openxmlformats-officedocument.presentationml.slideLayout+xml" PartName="/ppt/slideLayouts/slideLayout223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249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210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253.xml"/>
  <Override ContentType="application/vnd.openxmlformats-officedocument.presentationml.slideLayout+xml" PartName="/ppt/slideLayouts/slideLayout189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235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21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17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22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51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95.xml"/>
  <Override ContentType="application/vnd.openxmlformats-officedocument.presentationml.slideLayout+xml" PartName="/ppt/slideLayouts/slideLayout245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202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231.xml"/>
  <Override ContentType="application/vnd.openxmlformats-officedocument.presentationml.slideLayout+xml" PartName="/ppt/slideLayouts/slideLayout184.xml"/>
  <Override ContentType="application/vnd.openxmlformats-officedocument.presentationml.slideLayout+xml" PartName="/ppt/slideLayouts/slideLayout230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23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256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21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220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203.xml"/>
  <Override ContentType="application/vnd.openxmlformats-officedocument.presentationml.slideLayout+xml" PartName="/ppt/slideLayouts/slideLayout246.xml"/>
  <Override ContentType="application/vnd.openxmlformats-officedocument.presentationml.slideLayout+xml" PartName="/ppt/slideLayouts/slideLayout229.xml"/>
  <Override ContentType="application/vnd.openxmlformats-officedocument.presentationml.slideLayout+xml" PartName="/ppt/slideLayouts/slideLayout190.xml"/>
  <Override ContentType="application/vnd.openxmlformats-officedocument.presentationml.slideLayout+xml" PartName="/ppt/slideLayouts/slideLayout224.xml"/>
  <Override ContentType="application/vnd.openxmlformats-officedocument.presentationml.slideLayout+xml" PartName="/ppt/slideLayouts/slideLayout207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241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99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260.xml"/>
  <Override ContentType="application/vnd.openxmlformats-officedocument.presentationml.slideLayout+xml" PartName="/ppt/slideLayouts/slideLayout198.xml"/>
  <Override ContentType="application/vnd.openxmlformats-officedocument.presentationml.slideLayout+xml" PartName="/ppt/slideLayouts/slideLayout252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216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59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232.xml"/>
  <Override ContentType="application/vnd.openxmlformats-officedocument.presentationml.slideLayout+xml" PartName="/ppt/slideLayouts/slideLayout208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22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94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244.xml"/>
  <Override ContentType="application/vnd.openxmlformats-officedocument.presentationml.slideLayout+xml" PartName="/ppt/slideLayouts/slideLayout201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221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204.xml"/>
  <Override ContentType="application/vnd.openxmlformats-officedocument.presentationml.slideLayout+xml" PartName="/ppt/slideLayouts/slideLayout212.xml"/>
  <Override ContentType="application/vnd.openxmlformats-officedocument.presentationml.slideLayout+xml" PartName="/ppt/slideLayouts/slideLayout183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24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255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87.xml"/>
  <Override ContentType="application/vnd.openxmlformats-officedocument.presentationml.slideLayout+xml" PartName="/ppt/slideLayouts/slideLayout236.xml"/>
  <Override ContentType="application/vnd.openxmlformats-officedocument.presentationml.slideLayout+xml" PartName="/ppt/slideLayouts/slideLayout19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24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200.xml"/>
  <Override ContentType="application/vnd.openxmlformats-officedocument.presentationml.slideLayout+xml" PartName="/ppt/slideLayouts/slideLayout243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9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233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82.xml"/>
  <Override ContentType="application/vnd.openxmlformats-officedocument.presentationml.slideLayout+xml" PartName="/ppt/slideLayouts/slideLayout215.xml"/>
  <Override ContentType="application/vnd.openxmlformats-officedocument.presentationml.slideLayout+xml" PartName="/ppt/slideLayouts/slideLayout25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09.xml"/>
  <Override ContentType="application/vnd.openxmlformats-officedocument.presentationml.slideLayout+xml" PartName="/ppt/slideLayouts/slideLayout227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248.xml"/>
  <Override ContentType="application/vnd.openxmlformats-officedocument.presentationml.slideLayout+xml" PartName="/ppt/slideLayouts/slideLayout205.xml"/>
  <Override ContentType="application/vnd.openxmlformats-officedocument.presentationml.slideLayout+xml" PartName="/ppt/slideLayouts/slideLayout222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192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211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237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254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8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908" r:id="rId4"/>
    <p:sldMasterId id="2147483909" r:id="rId5"/>
    <p:sldMasterId id="2147483910" r:id="rId6"/>
    <p:sldMasterId id="2147483911" r:id="rId7"/>
    <p:sldMasterId id="2147483912" r:id="rId8"/>
    <p:sldMasterId id="2147483913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</p:sldIdLst>
  <p:sldSz cy="5143500" cx="9144000"/>
  <p:notesSz cx="6858000" cy="9144000"/>
  <p:embeddedFontLst>
    <p:embeddedFont>
      <p:font typeface="Ubuntu"/>
      <p:regular r:id="rId59"/>
      <p:bold r:id="rId60"/>
      <p:italic r:id="rId61"/>
      <p:boldItalic r:id="rId62"/>
    </p:embeddedFont>
    <p:embeddedFont>
      <p:font typeface="Red Hat Text Medium"/>
      <p:regular r:id="rId63"/>
      <p:bold r:id="rId64"/>
      <p:italic r:id="rId65"/>
      <p:boldItalic r:id="rId66"/>
    </p:embeddedFont>
    <p:embeddedFont>
      <p:font typeface="Red Hat Display Medium"/>
      <p:regular r:id="rId67"/>
      <p:bold r:id="rId68"/>
      <p:italic r:id="rId69"/>
      <p:boldItalic r:id="rId70"/>
    </p:embeddedFont>
    <p:embeddedFont>
      <p:font typeface="Overpass"/>
      <p:regular r:id="rId71"/>
      <p:bold r:id="rId72"/>
      <p:italic r:id="rId73"/>
      <p:boldItalic r:id="rId74"/>
    </p:embeddedFont>
    <p:embeddedFont>
      <p:font typeface="Red Hat Display"/>
      <p:regular r:id="rId75"/>
      <p:bold r:id="rId76"/>
      <p:italic r:id="rId77"/>
      <p:boldItalic r:id="rId78"/>
    </p:embeddedFont>
    <p:embeddedFont>
      <p:font typeface="Overpass Light"/>
      <p:regular r:id="rId79"/>
      <p:bold r:id="rId80"/>
      <p:italic r:id="rId81"/>
      <p:boldItalic r:id="rId82"/>
    </p:embeddedFont>
    <p:embeddedFont>
      <p:font typeface="Helvetica Neue"/>
      <p:regular r:id="rId83"/>
      <p:bold r:id="rId84"/>
      <p:italic r:id="rId85"/>
      <p:boldItalic r:id="rId86"/>
    </p:embeddedFont>
    <p:embeddedFont>
      <p:font typeface="Overpass SemiBold"/>
      <p:regular r:id="rId87"/>
      <p:bold r:id="rId88"/>
      <p:italic r:id="rId89"/>
      <p:boldItalic r:id="rId90"/>
    </p:embeddedFont>
    <p:embeddedFont>
      <p:font typeface="Red Hat Text"/>
      <p:regular r:id="rId91"/>
      <p:bold r:id="rId92"/>
      <p:italic r:id="rId93"/>
      <p:boldItalic r:id="rId94"/>
    </p:embeddedFont>
    <p:embeddedFont>
      <p:font typeface="Red Hat Mono"/>
      <p:regular r:id="rId95"/>
      <p:bold r:id="rId96"/>
      <p:italic r:id="rId97"/>
      <p:boldItalic r:id="rId9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20" Type="http://schemas.openxmlformats.org/officeDocument/2006/relationships/slide" Target="slides/slide10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95" Type="http://schemas.openxmlformats.org/officeDocument/2006/relationships/font" Target="fonts/RedHatMono-regular.fntdata"/><Relationship Id="rId94" Type="http://schemas.openxmlformats.org/officeDocument/2006/relationships/font" Target="fonts/RedHatText-boldItalic.fntdata"/><Relationship Id="rId97" Type="http://schemas.openxmlformats.org/officeDocument/2006/relationships/font" Target="fonts/RedHatMono-italic.fntdata"/><Relationship Id="rId96" Type="http://schemas.openxmlformats.org/officeDocument/2006/relationships/font" Target="fonts/RedHatMono-bold.fntdata"/><Relationship Id="rId11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98" Type="http://schemas.openxmlformats.org/officeDocument/2006/relationships/font" Target="fonts/RedHatMono-boldItalic.fntdata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91" Type="http://schemas.openxmlformats.org/officeDocument/2006/relationships/font" Target="fonts/RedHatText-regular.fntdata"/><Relationship Id="rId90" Type="http://schemas.openxmlformats.org/officeDocument/2006/relationships/font" Target="fonts/OverpassSemiBold-boldItalic.fntdata"/><Relationship Id="rId93" Type="http://schemas.openxmlformats.org/officeDocument/2006/relationships/font" Target="fonts/RedHatText-italic.fntdata"/><Relationship Id="rId92" Type="http://schemas.openxmlformats.org/officeDocument/2006/relationships/font" Target="fonts/RedHatText-bold.fntdata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84" Type="http://schemas.openxmlformats.org/officeDocument/2006/relationships/font" Target="fonts/HelveticaNeue-bold.fntdata"/><Relationship Id="rId83" Type="http://schemas.openxmlformats.org/officeDocument/2006/relationships/font" Target="fonts/HelveticaNeue-regular.fntdata"/><Relationship Id="rId86" Type="http://schemas.openxmlformats.org/officeDocument/2006/relationships/font" Target="fonts/HelveticaNeue-boldItalic.fntdata"/><Relationship Id="rId85" Type="http://schemas.openxmlformats.org/officeDocument/2006/relationships/font" Target="fonts/HelveticaNeue-italic.fntdata"/><Relationship Id="rId88" Type="http://schemas.openxmlformats.org/officeDocument/2006/relationships/font" Target="fonts/OverpassSemiBold-bold.fntdata"/><Relationship Id="rId87" Type="http://schemas.openxmlformats.org/officeDocument/2006/relationships/font" Target="fonts/OverpassSemiBold-regular.fntdata"/><Relationship Id="rId89" Type="http://schemas.openxmlformats.org/officeDocument/2006/relationships/font" Target="fonts/OverpassSemiBold-italic.fntdata"/><Relationship Id="rId80" Type="http://schemas.openxmlformats.org/officeDocument/2006/relationships/font" Target="fonts/OverpassLight-bold.fntdata"/><Relationship Id="rId82" Type="http://schemas.openxmlformats.org/officeDocument/2006/relationships/font" Target="fonts/OverpassLight-boldItalic.fntdata"/><Relationship Id="rId81" Type="http://schemas.openxmlformats.org/officeDocument/2006/relationships/font" Target="fonts/OverpassLigh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font" Target="fonts/Overpass-italic.fntdata"/><Relationship Id="rId72" Type="http://schemas.openxmlformats.org/officeDocument/2006/relationships/font" Target="fonts/Overpass-bold.fntdata"/><Relationship Id="rId75" Type="http://schemas.openxmlformats.org/officeDocument/2006/relationships/font" Target="fonts/RedHatDisplay-regular.fntdata"/><Relationship Id="rId74" Type="http://schemas.openxmlformats.org/officeDocument/2006/relationships/font" Target="fonts/Overpass-boldItalic.fntdata"/><Relationship Id="rId77" Type="http://schemas.openxmlformats.org/officeDocument/2006/relationships/font" Target="fonts/RedHatDisplay-italic.fntdata"/><Relationship Id="rId76" Type="http://schemas.openxmlformats.org/officeDocument/2006/relationships/font" Target="fonts/RedHatDisplay-bold.fntdata"/><Relationship Id="rId79" Type="http://schemas.openxmlformats.org/officeDocument/2006/relationships/font" Target="fonts/OverpassLight-regular.fntdata"/><Relationship Id="rId78" Type="http://schemas.openxmlformats.org/officeDocument/2006/relationships/font" Target="fonts/RedHatDisplay-boldItalic.fntdata"/><Relationship Id="rId71" Type="http://schemas.openxmlformats.org/officeDocument/2006/relationships/font" Target="fonts/Overpass-regular.fntdata"/><Relationship Id="rId70" Type="http://schemas.openxmlformats.org/officeDocument/2006/relationships/font" Target="fonts/RedHatDisplayMedium-boldItalic.fntdata"/><Relationship Id="rId62" Type="http://schemas.openxmlformats.org/officeDocument/2006/relationships/font" Target="fonts/Ubuntu-boldItalic.fntdata"/><Relationship Id="rId61" Type="http://schemas.openxmlformats.org/officeDocument/2006/relationships/font" Target="fonts/Ubuntu-italic.fntdata"/><Relationship Id="rId64" Type="http://schemas.openxmlformats.org/officeDocument/2006/relationships/font" Target="fonts/RedHatTextMedium-bold.fntdata"/><Relationship Id="rId63" Type="http://schemas.openxmlformats.org/officeDocument/2006/relationships/font" Target="fonts/RedHatTextMedium-regular.fntdata"/><Relationship Id="rId66" Type="http://schemas.openxmlformats.org/officeDocument/2006/relationships/font" Target="fonts/RedHatTextMedium-boldItalic.fntdata"/><Relationship Id="rId65" Type="http://schemas.openxmlformats.org/officeDocument/2006/relationships/font" Target="fonts/RedHatTextMedium-italic.fntdata"/><Relationship Id="rId68" Type="http://schemas.openxmlformats.org/officeDocument/2006/relationships/font" Target="fonts/RedHatDisplayMedium-bold.fntdata"/><Relationship Id="rId67" Type="http://schemas.openxmlformats.org/officeDocument/2006/relationships/font" Target="fonts/RedHatDisplayMedium-regular.fntdata"/><Relationship Id="rId60" Type="http://schemas.openxmlformats.org/officeDocument/2006/relationships/font" Target="fonts/Ubuntu-bold.fntdata"/><Relationship Id="rId69" Type="http://schemas.openxmlformats.org/officeDocument/2006/relationships/font" Target="fonts/RedHatDisplayMedium-italic.fntdata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55" Type="http://schemas.openxmlformats.org/officeDocument/2006/relationships/slide" Target="slides/slide45.xml"/><Relationship Id="rId54" Type="http://schemas.openxmlformats.org/officeDocument/2006/relationships/slide" Target="slides/slide44.xml"/><Relationship Id="rId57" Type="http://schemas.openxmlformats.org/officeDocument/2006/relationships/slide" Target="slides/slide47.xml"/><Relationship Id="rId56" Type="http://schemas.openxmlformats.org/officeDocument/2006/relationships/slide" Target="slides/slide46.xml"/><Relationship Id="rId59" Type="http://schemas.openxmlformats.org/officeDocument/2006/relationships/font" Target="fonts/Ubuntu-regular.fntdata"/><Relationship Id="rId58" Type="http://schemas.openxmlformats.org/officeDocument/2006/relationships/slide" Target="slides/slide4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8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9" name="Google Shape;3599;g34d23712c95_0_100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00" name="Google Shape;3600;g34d23712c95_0_100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6" name="Shape 3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" name="Google Shape;3727;g34d23712c95_0_10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8" name="Google Shape;3728;g34d23712c95_0_10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9" name="Shape 3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0" name="Google Shape;3740;g34d23712c95_0_10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1" name="Google Shape;3741;g34d23712c95_0_10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4" name="Shape 3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5" name="Google Shape;3755;g34d23712c95_0_10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6" name="Google Shape;3756;g34d23712c95_0_10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1" name="Shape 3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2" name="Google Shape;3772;g34d23712c95_0_10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3" name="Google Shape;3773;g34d23712c95_0_10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9" name="Shape 3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0" name="Google Shape;3790;g34d23712c95_0_10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1" name="Google Shape;3791;g34d23712c95_0_10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9" name="Shape 3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0" name="Google Shape;3810;g34d23712c95_0_10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1" name="Google Shape;3811;g34d23712c95_0_10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9" name="Shape 3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" name="Google Shape;3840;g34d23712c95_0_10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1" name="Google Shape;3841;g34d23712c95_0_10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9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Google Shape;3850;g34d23712c95_0_10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1" name="Google Shape;3851;g34d23712c95_0_10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0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g34d23712c95_0_10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2" name="Google Shape;3862;g34d23712c95_0_10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2" name="Shape 3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3" name="Google Shape;3873;g34d23712c95_0_10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4" name="Google Shape;3874;g34d23712c95_0_10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6" name="Shape 3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7" name="Google Shape;3607;g34d23712c95_0_100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8" name="Google Shape;3608;g34d23712c95_0_100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5" name="Shape 3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6" name="Google Shape;3886;g34d23712c95_0_10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7" name="Google Shape;3887;g34d23712c95_0_10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Google Shape;3902;g34d23712c95_0_10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Google Shape;3903;g34d23712c95_0_10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0" name="Shape 3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" name="Google Shape;3911;g34d23712c95_0_10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2" name="Google Shape;3912;g34d23712c95_0_10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9" name="Shape 3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0" name="Google Shape;3920;g34d23712c95_0_10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1" name="Google Shape;3921;g34d23712c95_0_10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8" name="Shape 3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9" name="Google Shape;3929;g35a04544f4f_0_2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0" name="Google Shape;3930;g35a04544f4f_0_2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9" name="Shape 3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0" name="Google Shape;3940;g35a04544f4f_0_28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1" name="Google Shape;3941;g35a04544f4f_0_2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9" name="Shape 3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0" name="Google Shape;3950;g35a04544f4f_0_28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1" name="Google Shape;3951;g35a04544f4f_0_28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1" name="Shape 3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" name="Google Shape;3962;g35a04544f4f_0_28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3" name="Google Shape;3963;g35a04544f4f_0_2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5" name="Shape 3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6" name="Google Shape;3976;g35a04544f4f_0_28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7" name="Google Shape;3977;g35a04544f4f_0_2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1" name="Shape 3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2" name="Google Shape;3992;g35a04544f4f_0_28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3" name="Google Shape;3993;g35a04544f4f_0_2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5" name="Shape 3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6" name="Google Shape;3616;g34d23712c95_0_100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7" name="Google Shape;3617;g34d23712c95_0_10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3" name="Shape 4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" name="Google Shape;4014;g35a04544f4f_0_29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5" name="Google Shape;4015;g35a04544f4f_0_29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4" name="Shape 4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5" name="Google Shape;4025;g35a04544f4f_0_29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6" name="Google Shape;4026;g35a04544f4f_0_29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3" name="Shape 4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" name="Google Shape;4034;g35a04544f4f_0_29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5" name="Google Shape;4035;g35a04544f4f_0_29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3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" name="Google Shape;4044;g35a04544f4f_0_2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5" name="Google Shape;4045;g35a04544f4f_0_2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4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g35a04544f4f_0_29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Google Shape;4056;g35a04544f4f_0_2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6" name="Shape 4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7" name="Google Shape;4067;g35a04544f4f_0_29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8" name="Google Shape;4068;g35a04544f4f_0_29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9" name="Shape 4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0" name="Google Shape;4080;g35a04544f4f_0_2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1" name="Google Shape;4081;g35a04544f4f_0_2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9" name="Shape 4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0" name="Google Shape;4090;g35a04544f4f_0_29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1" name="Google Shape;4091;g35a04544f4f_0_2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7" name="Shape 4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8" name="Google Shape;4118;g35a04544f4f_0_30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9" name="Google Shape;4119;g35a04544f4f_0_3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2" name="Shape 4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3" name="Google Shape;4153;g35a04544f4f_0_30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4" name="Google Shape;4154;g35a04544f4f_0_30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7" name="Shape 3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8" name="Google Shape;3628;g34d23712c95_0_10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9" name="Google Shape;3629;g34d23712c95_0_10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0" name="Shape 4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1" name="Google Shape;4161;g35a04544f4f_0_3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2" name="Google Shape;4162;g35a04544f4f_0_3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3" name="Shape 4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4" name="Google Shape;4174;g35a04544f4f_0_30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5" name="Google Shape;4175;g35a04544f4f_0_30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3" name="Shape 4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4" name="Google Shape;4184;g35a04544f4f_0_30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5" name="Google Shape;4185;g35a04544f4f_0_3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1" name="Shape 4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2" name="Google Shape;4192;g35a04544f4f_0_30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3" name="Google Shape;4193;g35a04544f4f_0_30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5" name="Shape 4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6" name="Google Shape;4206;g35a04544f4f_0_30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7" name="Google Shape;4207;g35a04544f4f_0_30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0" name="Shape 4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1" name="Google Shape;4221;g35a04544f4f_0_3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2" name="Google Shape;4222;g35a04544f4f_0_3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8" name="Shape 4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" name="Google Shape;4229;g35a04544f4f_0_3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0" name="Google Shape;4230;g35a04544f4f_0_3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6" name="Shape 4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7" name="Google Shape;4237;g35a04544f4f_0_3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8" name="Google Shape;4238;g35a04544f4f_0_3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3" name="Shape 4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4" name="Google Shape;4254;g34d23712c95_0_10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5" name="Google Shape;4255;g34d23712c95_0_10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5" name="Shape 3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6" name="Google Shape;3646;g34d23712c95_0_100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7" name="Google Shape;3647;g34d23712c95_0_100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8" name="Shape 3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9" name="Google Shape;3669;g34d23712c95_0_10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0" name="Google Shape;3670;g34d23712c95_0_10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4" name="Shape 3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5" name="Google Shape;3695;g34d23712c95_0_179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6" name="Google Shape;3696;g34d23712c95_0_179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8" name="Shape 3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9" name="Google Shape;3709;g34d23712c95_0_10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0" name="Google Shape;3710;g34d23712c95_0_10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5" name="Shape 3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6" name="Google Shape;3716;g34d23712c95_0_10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7" name="Google Shape;3717;g34d23712c95_0_10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18.png"/><Relationship Id="rId7" Type="http://schemas.openxmlformats.org/officeDocument/2006/relationships/image" Target="../media/image13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18.png"/><Relationship Id="rId7" Type="http://schemas.openxmlformats.org/officeDocument/2006/relationships/image" Target="../media/image13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8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8.png"/><Relationship Id="rId4" Type="http://schemas.openxmlformats.org/officeDocument/2006/relationships/image" Target="../media/image23.png"/><Relationship Id="rId5" Type="http://schemas.openxmlformats.org/officeDocument/2006/relationships/image" Target="../media/image16.png"/><Relationship Id="rId6" Type="http://schemas.openxmlformats.org/officeDocument/2006/relationships/image" Target="../media/image30.png"/><Relationship Id="rId7" Type="http://schemas.openxmlformats.org/officeDocument/2006/relationships/image" Target="../media/image52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8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5.png"/><Relationship Id="rId3" Type="http://schemas.openxmlformats.org/officeDocument/2006/relationships/image" Target="../media/image1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2.png"/><Relationship Id="rId3" Type="http://schemas.openxmlformats.org/officeDocument/2006/relationships/image" Target="../media/image22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2.png"/><Relationship Id="rId3" Type="http://schemas.openxmlformats.org/officeDocument/2006/relationships/image" Target="../media/image22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0.png"/><Relationship Id="rId3" Type="http://schemas.openxmlformats.org/officeDocument/2006/relationships/image" Target="../media/image22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35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44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44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44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4.png"/><Relationship Id="rId3" Type="http://schemas.openxmlformats.org/officeDocument/2006/relationships/image" Target="../media/image22.png"/><Relationship Id="rId4" Type="http://schemas.openxmlformats.org/officeDocument/2006/relationships/image" Target="../media/image56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1.png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53.png"/><Relationship Id="rId4" Type="http://schemas.openxmlformats.org/officeDocument/2006/relationships/hyperlink" Target="https://unsplash.com/photos/oxQ0egaQMfU" TargetMode="External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3.png"/><Relationship Id="rId3" Type="http://schemas.openxmlformats.org/officeDocument/2006/relationships/image" Target="../media/image57.png"/><Relationship Id="rId4" Type="http://schemas.openxmlformats.org/officeDocument/2006/relationships/image" Target="../media/image67.png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3.png"/><Relationship Id="rId3" Type="http://schemas.openxmlformats.org/officeDocument/2006/relationships/image" Target="../media/image68.png"/><Relationship Id="rId4" Type="http://schemas.openxmlformats.org/officeDocument/2006/relationships/image" Target="../media/image64.png"/><Relationship Id="rId5" Type="http://schemas.openxmlformats.org/officeDocument/2006/relationships/image" Target="../media/image61.png"/><Relationship Id="rId6" Type="http://schemas.openxmlformats.org/officeDocument/2006/relationships/image" Target="../media/image60.png"/><Relationship Id="rId7" Type="http://schemas.openxmlformats.org/officeDocument/2006/relationships/image" Target="../media/image57.png"/><Relationship Id="rId8" Type="http://schemas.openxmlformats.org/officeDocument/2006/relationships/image" Target="../media/image67.png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2.png"/><Relationship Id="rId3" Type="http://schemas.openxmlformats.org/officeDocument/2006/relationships/image" Target="../media/image57.png"/><Relationship Id="rId4" Type="http://schemas.openxmlformats.org/officeDocument/2006/relationships/image" Target="../media/image67.png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2.png"/><Relationship Id="rId3" Type="http://schemas.openxmlformats.org/officeDocument/2006/relationships/image" Target="../media/image68.png"/><Relationship Id="rId4" Type="http://schemas.openxmlformats.org/officeDocument/2006/relationships/image" Target="../media/image64.png"/><Relationship Id="rId5" Type="http://schemas.openxmlformats.org/officeDocument/2006/relationships/image" Target="../media/image61.png"/><Relationship Id="rId6" Type="http://schemas.openxmlformats.org/officeDocument/2006/relationships/image" Target="../media/image60.png"/><Relationship Id="rId7" Type="http://schemas.openxmlformats.org/officeDocument/2006/relationships/image" Target="../media/image57.png"/><Relationship Id="rId8" Type="http://schemas.openxmlformats.org/officeDocument/2006/relationships/image" Target="../media/image6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6.png"/><Relationship Id="rId3" Type="http://schemas.openxmlformats.org/officeDocument/2006/relationships/image" Target="../media/image57.png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6.png"/><Relationship Id="rId3" Type="http://schemas.openxmlformats.org/officeDocument/2006/relationships/image" Target="../media/image70.png"/><Relationship Id="rId4" Type="http://schemas.openxmlformats.org/officeDocument/2006/relationships/image" Target="../media/image72.png"/><Relationship Id="rId5" Type="http://schemas.openxmlformats.org/officeDocument/2006/relationships/image" Target="../media/image66.png"/><Relationship Id="rId6" Type="http://schemas.openxmlformats.org/officeDocument/2006/relationships/image" Target="../media/image75.png"/><Relationship Id="rId7" Type="http://schemas.openxmlformats.org/officeDocument/2006/relationships/image" Target="../media/image57.png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7.png"/><Relationship Id="rId3" Type="http://schemas.openxmlformats.org/officeDocument/2006/relationships/image" Target="../media/image81.png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7.png"/><Relationship Id="rId3" Type="http://schemas.openxmlformats.org/officeDocument/2006/relationships/image" Target="../media/image81.png"/><Relationship Id="rId4" Type="http://schemas.openxmlformats.org/officeDocument/2006/relationships/image" Target="../media/image71.png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4.png"/><Relationship Id="rId3" Type="http://schemas.openxmlformats.org/officeDocument/2006/relationships/image" Target="../media/image79.png"/><Relationship Id="rId4" Type="http://schemas.openxmlformats.org/officeDocument/2006/relationships/image" Target="../media/image67.png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4.png"/><Relationship Id="rId3" Type="http://schemas.openxmlformats.org/officeDocument/2006/relationships/image" Target="../media/image79.png"/><Relationship Id="rId4" Type="http://schemas.openxmlformats.org/officeDocument/2006/relationships/image" Target="../media/image67.png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2.png"/><Relationship Id="rId3" Type="http://schemas.openxmlformats.org/officeDocument/2006/relationships/image" Target="../media/image67.png"/><Relationship Id="rId4" Type="http://schemas.openxmlformats.org/officeDocument/2006/relationships/image" Target="../media/image81.png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2.png"/><Relationship Id="rId3" Type="http://schemas.openxmlformats.org/officeDocument/2006/relationships/image" Target="../media/image81.png"/><Relationship Id="rId4" Type="http://schemas.openxmlformats.org/officeDocument/2006/relationships/image" Target="../media/image67.png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8.png"/><Relationship Id="rId3" Type="http://schemas.openxmlformats.org/officeDocument/2006/relationships/image" Target="../media/image81.png"/><Relationship Id="rId4" Type="http://schemas.openxmlformats.org/officeDocument/2006/relationships/image" Target="../media/image67.png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3.png"/><Relationship Id="rId3" Type="http://schemas.openxmlformats.org/officeDocument/2006/relationships/image" Target="../media/image81.png"/><Relationship Id="rId4" Type="http://schemas.openxmlformats.org/officeDocument/2006/relationships/image" Target="../media/image6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0.png"/><Relationship Id="rId3" Type="http://schemas.openxmlformats.org/officeDocument/2006/relationships/image" Target="../media/image79.png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1.png"/><Relationship Id="rId3" Type="http://schemas.openxmlformats.org/officeDocument/2006/relationships/image" Target="../media/image67.png"/></Relationships>
</file>

<file path=ppt/slideLayouts/_rels/slideLayout1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1.png"/><Relationship Id="rId3" Type="http://schemas.openxmlformats.org/officeDocument/2006/relationships/image" Target="../media/image67.png"/></Relationships>
</file>

<file path=ppt/slideLayouts/_rels/slideLayout1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1.png"/><Relationship Id="rId3" Type="http://schemas.openxmlformats.org/officeDocument/2006/relationships/image" Target="../media/image67.png"/></Relationships>
</file>

<file path=ppt/slideLayouts/_rels/slideLayout1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3.png"/><Relationship Id="rId3" Type="http://schemas.openxmlformats.org/officeDocument/2006/relationships/image" Target="../media/image81.png"/><Relationship Id="rId4" Type="http://schemas.openxmlformats.org/officeDocument/2006/relationships/image" Target="../media/image67.png"/></Relationships>
</file>

<file path=ppt/slideLayouts/_rels/slideLayout1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1.png"/><Relationship Id="rId3" Type="http://schemas.openxmlformats.org/officeDocument/2006/relationships/image" Target="../media/image67.png"/></Relationships>
</file>

<file path=ppt/slideLayouts/_rels/slideLayout1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1.png"/><Relationship Id="rId3" Type="http://schemas.openxmlformats.org/officeDocument/2006/relationships/image" Target="../media/image67.png"/></Relationships>
</file>

<file path=ppt/slideLayouts/_rels/slideLayout1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1.png"/><Relationship Id="rId3" Type="http://schemas.openxmlformats.org/officeDocument/2006/relationships/image" Target="../media/image67.png"/></Relationships>
</file>

<file path=ppt/slideLayouts/_rels/slideLayout1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1.png"/><Relationship Id="rId3" Type="http://schemas.openxmlformats.org/officeDocument/2006/relationships/image" Target="../media/image67.png"/></Relationships>
</file>

<file path=ppt/slideLayouts/_rels/slideLayout1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1.png"/><Relationship Id="rId3" Type="http://schemas.openxmlformats.org/officeDocument/2006/relationships/image" Target="../media/image6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1.png"/><Relationship Id="rId3" Type="http://schemas.openxmlformats.org/officeDocument/2006/relationships/image" Target="../media/image67.png"/></Relationships>
</file>

<file path=ppt/slideLayouts/_rels/slideLayout1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1.png"/><Relationship Id="rId3" Type="http://schemas.openxmlformats.org/officeDocument/2006/relationships/image" Target="../media/image67.png"/></Relationships>
</file>

<file path=ppt/slideLayouts/_rels/slideLayout1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1.png"/><Relationship Id="rId3" Type="http://schemas.openxmlformats.org/officeDocument/2006/relationships/image" Target="../media/image67.png"/></Relationships>
</file>

<file path=ppt/slideLayouts/_rels/slideLayout1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1.png"/><Relationship Id="rId3" Type="http://schemas.openxmlformats.org/officeDocument/2006/relationships/image" Target="../media/image67.png"/></Relationships>
</file>

<file path=ppt/slideLayouts/_rels/slideLayout1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1.png"/><Relationship Id="rId3" Type="http://schemas.openxmlformats.org/officeDocument/2006/relationships/image" Target="../media/image67.png"/></Relationships>
</file>

<file path=ppt/slideLayouts/_rels/slideLayout1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1.png"/><Relationship Id="rId3" Type="http://schemas.openxmlformats.org/officeDocument/2006/relationships/image" Target="../media/image67.png"/></Relationships>
</file>

<file path=ppt/slideLayouts/_rels/slideLayout1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1.png"/><Relationship Id="rId3" Type="http://schemas.openxmlformats.org/officeDocument/2006/relationships/image" Target="../media/image67.png"/></Relationships>
</file>

<file path=ppt/slideLayouts/_rels/slideLayout1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1.png"/><Relationship Id="rId3" Type="http://schemas.openxmlformats.org/officeDocument/2006/relationships/image" Target="../media/image67.png"/></Relationships>
</file>

<file path=ppt/slideLayouts/_rels/slideLayout1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8.png"/><Relationship Id="rId3" Type="http://schemas.openxmlformats.org/officeDocument/2006/relationships/image" Target="../media/image81.png"/><Relationship Id="rId4" Type="http://schemas.openxmlformats.org/officeDocument/2006/relationships/image" Target="../media/image67.png"/></Relationships>
</file>

<file path=ppt/slideLayouts/_rels/slideLayout1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8.png"/><Relationship Id="rId3" Type="http://schemas.openxmlformats.org/officeDocument/2006/relationships/image" Target="../media/image81.png"/><Relationship Id="rId4" Type="http://schemas.openxmlformats.org/officeDocument/2006/relationships/image" Target="../media/image6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8.png"/><Relationship Id="rId3" Type="http://schemas.openxmlformats.org/officeDocument/2006/relationships/image" Target="../media/image81.png"/><Relationship Id="rId4" Type="http://schemas.openxmlformats.org/officeDocument/2006/relationships/image" Target="../media/image67.png"/></Relationships>
</file>

<file path=ppt/slideLayouts/_rels/slideLayout2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1.png"/><Relationship Id="rId3" Type="http://schemas.openxmlformats.org/officeDocument/2006/relationships/image" Target="../media/image67.png"/></Relationships>
</file>

<file path=ppt/slideLayouts/_rels/slideLayout2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1.png"/><Relationship Id="rId3" Type="http://schemas.openxmlformats.org/officeDocument/2006/relationships/image" Target="../media/image67.png"/></Relationships>
</file>

<file path=ppt/slideLayouts/_rels/slideLayout2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1.png"/><Relationship Id="rId3" Type="http://schemas.openxmlformats.org/officeDocument/2006/relationships/image" Target="../media/image67.png"/></Relationships>
</file>

<file path=ppt/slideLayouts/_rels/slideLayout2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1.png"/><Relationship Id="rId3" Type="http://schemas.openxmlformats.org/officeDocument/2006/relationships/image" Target="../media/image67.png"/></Relationships>
</file>

<file path=ppt/slideLayouts/_rels/slideLayout2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1.png"/><Relationship Id="rId3" Type="http://schemas.openxmlformats.org/officeDocument/2006/relationships/image" Target="../media/image67.png"/></Relationships>
</file>

<file path=ppt/slideLayouts/_rels/slideLayout2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1.png"/><Relationship Id="rId3" Type="http://schemas.openxmlformats.org/officeDocument/2006/relationships/image" Target="../media/image67.png"/></Relationships>
</file>

<file path=ppt/slideLayouts/_rels/slideLayout2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1.png"/><Relationship Id="rId3" Type="http://schemas.openxmlformats.org/officeDocument/2006/relationships/image" Target="../media/image67.png"/></Relationships>
</file>

<file path=ppt/slideLayouts/_rels/slideLayout2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9.png"/><Relationship Id="rId3" Type="http://schemas.openxmlformats.org/officeDocument/2006/relationships/image" Target="../media/image71.png"/></Relationships>
</file>

<file path=ppt/slideLayouts/_rels/slideLayout2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1.png"/><Relationship Id="rId3" Type="http://schemas.openxmlformats.org/officeDocument/2006/relationships/image" Target="../media/image6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1.png"/><Relationship Id="rId3" Type="http://schemas.openxmlformats.org/officeDocument/2006/relationships/image" Target="../media/image67.png"/></Relationships>
</file>

<file path=ppt/slideLayouts/_rels/slideLayout2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Layouts/_rels/slideLayout2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18.png"/><Relationship Id="rId6" Type="http://schemas.openxmlformats.org/officeDocument/2006/relationships/image" Target="../media/image84.png"/><Relationship Id="rId7" Type="http://schemas.openxmlformats.org/officeDocument/2006/relationships/image" Target="../media/image8.png"/></Relationships>
</file>

<file path=ppt/slideLayouts/_rels/slideLayout2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8.png"/></Relationships>
</file>

<file path=ppt/slideLayouts/_rels/slideLayout2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8.png"/></Relationships>
</file>

<file path=ppt/slideLayouts/_rels/slideLayout2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2.png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5" Type="http://schemas.openxmlformats.org/officeDocument/2006/relationships/image" Target="../media/image84.png"/><Relationship Id="rId6" Type="http://schemas.openxmlformats.org/officeDocument/2006/relationships/image" Target="../media/image8.png"/></Relationships>
</file>

<file path=ppt/slideLayouts/_rels/slideLayout2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2.png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5" Type="http://schemas.openxmlformats.org/officeDocument/2006/relationships/image" Target="../media/image84.png"/><Relationship Id="rId6" Type="http://schemas.openxmlformats.org/officeDocument/2006/relationships/image" Target="../media/image8.png"/></Relationships>
</file>

<file path=ppt/slideLayouts/_rels/slideLayout2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97.png"/></Relationships>
</file>

<file path=ppt/slideLayouts/_rels/slideLayout2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8.png"/></Relationships>
</file>

<file path=ppt/slideLayouts/_rels/slideLayout2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00.png"/><Relationship Id="rId3" Type="http://schemas.openxmlformats.org/officeDocument/2006/relationships/image" Target="../media/image9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05.png"/><Relationship Id="rId3" Type="http://schemas.openxmlformats.org/officeDocument/2006/relationships/image" Target="../media/image97.png"/></Relationships>
</file>

<file path=ppt/slideLayouts/_rels/slideLayout2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05.png"/><Relationship Id="rId3" Type="http://schemas.openxmlformats.org/officeDocument/2006/relationships/image" Target="../media/image97.png"/></Relationships>
</file>

<file path=ppt/slideLayouts/_rels/slideLayout2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01.png"/><Relationship Id="rId3" Type="http://schemas.openxmlformats.org/officeDocument/2006/relationships/image" Target="../media/image97.png"/></Relationships>
</file>

<file path=ppt/slideLayouts/_rels/slideLayout2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01.png"/><Relationship Id="rId3" Type="http://schemas.openxmlformats.org/officeDocument/2006/relationships/image" Target="../media/image97.png"/></Relationships>
</file>

<file path=ppt/slideLayouts/_rels/slideLayout2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97.png"/></Relationships>
</file>

<file path=ppt/slideLayouts/_rels/slideLayout2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2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110.png"/><Relationship Id="rId5" Type="http://schemas.openxmlformats.org/officeDocument/2006/relationships/image" Target="../media/image16.png"/><Relationship Id="rId6" Type="http://schemas.openxmlformats.org/officeDocument/2006/relationships/image" Target="../media/image30.png"/><Relationship Id="rId7" Type="http://schemas.openxmlformats.org/officeDocument/2006/relationships/image" Target="../media/image52.png"/></Relationships>
</file>

<file path=ppt/slideLayouts/_rels/slideLayout2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97.png"/></Relationships>
</file>

<file path=ppt/slideLayouts/_rels/slideLayout2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0.png"/><Relationship Id="rId3" Type="http://schemas.openxmlformats.org/officeDocument/2006/relationships/image" Target="../media/image97.png"/></Relationships>
</file>

<file path=ppt/slideLayouts/_rels/slideLayout2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9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2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97.png"/></Relationships>
</file>

<file path=ppt/slideLayouts/_rels/slideLayout2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97.png"/></Relationships>
</file>

<file path=ppt/slideLayouts/_rels/slideLayout2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5.png"/><Relationship Id="rId3" Type="http://schemas.openxmlformats.org/officeDocument/2006/relationships/image" Target="../media/image97.png"/></Relationships>
</file>

<file path=ppt/slideLayouts/_rels/slideLayout2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97.png"/></Relationships>
</file>

<file path=ppt/slideLayouts/_rels/slideLayout2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97.png"/></Relationships>
</file>

<file path=ppt/slideLayouts/_rels/slideLayout2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97.png"/></Relationships>
</file>

<file path=ppt/slideLayouts/_rels/slideLayout2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97.png"/></Relationships>
</file>

<file path=ppt/slideLayouts/_rels/slideLayout2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97.png"/></Relationships>
</file>

<file path=ppt/slideLayouts/_rels/slideLayout2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97.png"/></Relationships>
</file>

<file path=ppt/slideLayouts/_rels/slideLayout2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9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2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97.png"/></Relationships>
</file>

<file path=ppt/slideLayouts/_rels/slideLayout2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97.png"/></Relationships>
</file>

<file path=ppt/slideLayouts/_rels/slideLayout2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97.png"/></Relationships>
</file>

<file path=ppt/slideLayouts/_rels/slideLayout2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97.png"/></Relationships>
</file>

<file path=ppt/slideLayouts/_rels/slideLayout2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97.png"/></Relationships>
</file>

<file path=ppt/slideLayouts/_rels/slideLayout2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97.png"/></Relationships>
</file>

<file path=ppt/slideLayouts/_rels/slideLayout2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4.png"/><Relationship Id="rId3" Type="http://schemas.openxmlformats.org/officeDocument/2006/relationships/image" Target="../media/image97.png"/></Relationships>
</file>

<file path=ppt/slideLayouts/_rels/slideLayout2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4.png"/><Relationship Id="rId3" Type="http://schemas.openxmlformats.org/officeDocument/2006/relationships/image" Target="../media/image97.png"/></Relationships>
</file>

<file path=ppt/slideLayouts/_rels/slideLayout2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4.png"/><Relationship Id="rId3" Type="http://schemas.openxmlformats.org/officeDocument/2006/relationships/image" Target="../media/image97.png"/></Relationships>
</file>

<file path=ppt/slideLayouts/_rels/slideLayout2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9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2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97.png"/></Relationships>
</file>

<file path=ppt/slideLayouts/_rels/slideLayout2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97.png"/></Relationships>
</file>

<file path=ppt/slideLayouts/_rels/slideLayout2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97.png"/></Relationships>
</file>

<file path=ppt/slideLayouts/_rels/slideLayout2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97.png"/></Relationships>
</file>

<file path=ppt/slideLayouts/_rels/slideLayout2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97.png"/></Relationships>
</file>

<file path=ppt/slideLayouts/_rels/slideLayout2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97.png"/></Relationships>
</file>

<file path=ppt/slideLayouts/_rels/slideLayout2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97.png"/></Relationships>
</file>

<file path=ppt/slideLayouts/_rels/slideLayout2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97.png"/></Relationships>
</file>

<file path=ppt/slideLayouts/_rels/slideLayout2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9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2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29.jpg"/><Relationship Id="rId3" Type="http://schemas.openxmlformats.org/officeDocument/2006/relationships/image" Target="../media/image9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18.png"/><Relationship Id="rId7" Type="http://schemas.openxmlformats.org/officeDocument/2006/relationships/image" Target="../media/image1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18.png"/><Relationship Id="rId7" Type="http://schemas.openxmlformats.org/officeDocument/2006/relationships/image" Target="../media/image1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8.png"/><Relationship Id="rId4" Type="http://schemas.openxmlformats.org/officeDocument/2006/relationships/image" Target="../media/image23.png"/><Relationship Id="rId5" Type="http://schemas.openxmlformats.org/officeDocument/2006/relationships/image" Target="../media/image16.png"/><Relationship Id="rId6" Type="http://schemas.openxmlformats.org/officeDocument/2006/relationships/image" Target="../media/image30.png"/><Relationship Id="rId7" Type="http://schemas.openxmlformats.org/officeDocument/2006/relationships/image" Target="../media/image5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5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2.png"/><Relationship Id="rId3" Type="http://schemas.openxmlformats.org/officeDocument/2006/relationships/image" Target="../media/image2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2.png"/><Relationship Id="rId3" Type="http://schemas.openxmlformats.org/officeDocument/2006/relationships/image" Target="../media/image2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0.png"/><Relationship Id="rId3" Type="http://schemas.openxmlformats.org/officeDocument/2006/relationships/image" Target="../media/image2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35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44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44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44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4.png"/><Relationship Id="rId3" Type="http://schemas.openxmlformats.org/officeDocument/2006/relationships/image" Target="../media/image22.png"/><Relationship Id="rId4" Type="http://schemas.openxmlformats.org/officeDocument/2006/relationships/image" Target="../media/image56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1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53.png"/><Relationship Id="rId4" Type="http://schemas.openxmlformats.org/officeDocument/2006/relationships/hyperlink" Target="https://unsplash.com/photos/oxQ0egaQMfU" TargetMode="Externa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1 closing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04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104"/>
          <p:cNvSpPr txBox="1"/>
          <p:nvPr>
            <p:ph idx="1" type="subTitle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0" name="Google Shape;1130;p104"/>
          <p:cNvSpPr txBox="1"/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2pPr>
            <a:lvl3pPr lvl="2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3pPr>
            <a:lvl4pPr lvl="3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4pPr>
            <a:lvl5pPr lvl="4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5pPr>
            <a:lvl6pPr lvl="5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6pPr>
            <a:lvl7pPr lvl="6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7pPr>
            <a:lvl8pPr lvl="7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8pPr>
            <a:lvl9pPr lvl="8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131" name="Google Shape;1131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7004" y="2602687"/>
            <a:ext cx="211969" cy="211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3" name="Google Shape;1133;p1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57004" y="2083780"/>
            <a:ext cx="211969" cy="211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p10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57006" y="1564875"/>
            <a:ext cx="211969" cy="211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10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57004" y="3121593"/>
            <a:ext cx="211969" cy="211969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104"/>
          <p:cNvSpPr txBox="1"/>
          <p:nvPr/>
        </p:nvSpPr>
        <p:spPr>
          <a:xfrm>
            <a:off x="5970354" y="149986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linkedin.com/company/red-hat</a:t>
            </a:r>
            <a:endParaRPr sz="11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137" name="Google Shape;1137;p104"/>
          <p:cNvSpPr txBox="1"/>
          <p:nvPr/>
        </p:nvSpPr>
        <p:spPr>
          <a:xfrm>
            <a:off x="5970354" y="2018756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youtube.com/user/RedHatVideos</a:t>
            </a:r>
            <a:endParaRPr sz="11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138" name="Google Shape;1138;p104"/>
          <p:cNvSpPr txBox="1"/>
          <p:nvPr/>
        </p:nvSpPr>
        <p:spPr>
          <a:xfrm>
            <a:off x="5970354" y="2537644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facebook.com/redhatinc</a:t>
            </a:r>
            <a:endParaRPr sz="11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139" name="Google Shape;1139;p104"/>
          <p:cNvSpPr txBox="1"/>
          <p:nvPr/>
        </p:nvSpPr>
        <p:spPr>
          <a:xfrm>
            <a:off x="5970354" y="3056531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twitter.com/RedHat</a:t>
            </a:r>
            <a:endParaRPr sz="11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1140" name="Google Shape;1140;p104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1" name="Google Shape;1141;p10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2" name="Google Shape;1142;p10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Title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105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105"/>
          <p:cNvSpPr txBox="1"/>
          <p:nvPr>
            <p:ph idx="1" type="subTitle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ed Hat Display"/>
              <a:buNone/>
              <a:defRPr sz="2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6" name="Google Shape;1146;p105"/>
          <p:cNvSpPr txBox="1"/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7" name="Google Shape;1147;p105"/>
          <p:cNvSpPr txBox="1"/>
          <p:nvPr>
            <p:ph idx="2" type="subTitle"/>
          </p:nvPr>
        </p:nvSpPr>
        <p:spPr>
          <a:xfrm>
            <a:off x="1562794" y="345412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 Medium"/>
              <a:buNone/>
              <a:defRPr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148" name="Google Shape;1148;p105"/>
          <p:cNvSpPr txBox="1"/>
          <p:nvPr>
            <p:ph idx="3" type="subTitle"/>
          </p:nvPr>
        </p:nvSpPr>
        <p:spPr>
          <a:xfrm>
            <a:off x="3353888" y="345412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 Medium"/>
              <a:buNone/>
              <a:defRPr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pic>
        <p:nvPicPr>
          <p:cNvPr id="1149" name="Google Shape;1149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0" name="Google Shape;1150;p10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1" name="Google Shape;1151;p10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closing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106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106"/>
          <p:cNvSpPr txBox="1"/>
          <p:nvPr>
            <p:ph idx="1" type="subTitle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1155" name="Google Shape;1155;p106"/>
          <p:cNvSpPr txBox="1"/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2pPr>
            <a:lvl3pPr lvl="2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3pPr>
            <a:lvl4pPr lvl="3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4pPr>
            <a:lvl5pPr lvl="4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5pPr>
            <a:lvl6pPr lvl="5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6pPr>
            <a:lvl7pPr lvl="6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7pPr>
            <a:lvl8pPr lvl="7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8pPr>
            <a:lvl9pPr lvl="8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156" name="Google Shape;1156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106"/>
          <p:cNvSpPr txBox="1"/>
          <p:nvPr/>
        </p:nvSpPr>
        <p:spPr>
          <a:xfrm>
            <a:off x="5970354" y="149986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linkedin.com/company/red-hat</a:t>
            </a:r>
            <a:endParaRPr sz="11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158" name="Google Shape;1158;p106"/>
          <p:cNvSpPr txBox="1"/>
          <p:nvPr/>
        </p:nvSpPr>
        <p:spPr>
          <a:xfrm>
            <a:off x="5970354" y="2018756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youtube.com/user/RedHatVideos</a:t>
            </a:r>
            <a:endParaRPr sz="11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159" name="Google Shape;1159;p106"/>
          <p:cNvSpPr txBox="1"/>
          <p:nvPr/>
        </p:nvSpPr>
        <p:spPr>
          <a:xfrm>
            <a:off x="5970354" y="2537644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facebook.com/redhatinc</a:t>
            </a:r>
            <a:endParaRPr sz="11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160" name="Google Shape;1160;p106"/>
          <p:cNvSpPr txBox="1"/>
          <p:nvPr/>
        </p:nvSpPr>
        <p:spPr>
          <a:xfrm>
            <a:off x="5970354" y="3056531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twitter.com/RedHat</a:t>
            </a:r>
            <a:endParaRPr sz="11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1161" name="Google Shape;1161;p106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2" name="Google Shape;1162;p10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3" name="Google Shape;1163;p10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64" name="Google Shape;1164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7004" y="2602687"/>
            <a:ext cx="211969" cy="211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5" name="Google Shape;1165;p1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57004" y="2083780"/>
            <a:ext cx="211969" cy="211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p10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57006" y="1564875"/>
            <a:ext cx="211969" cy="211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p10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57004" y="3121593"/>
            <a:ext cx="211969" cy="211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3 Titl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107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0" name="Google Shape;1170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1" name="Google Shape;1171;p10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2" name="Google Shape;1172;p107"/>
          <p:cNvSpPr txBox="1"/>
          <p:nvPr>
            <p:ph idx="1" type="subTitle"/>
          </p:nvPr>
        </p:nvSpPr>
        <p:spPr>
          <a:xfrm>
            <a:off x="4245394" y="2978738"/>
            <a:ext cx="33348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1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73" name="Google Shape;1173;p107"/>
          <p:cNvSpPr txBox="1"/>
          <p:nvPr>
            <p:ph type="title"/>
          </p:nvPr>
        </p:nvSpPr>
        <p:spPr>
          <a:xfrm>
            <a:off x="4245394" y="1281774"/>
            <a:ext cx="4302300" cy="1588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174" name="Google Shape;1174;p107"/>
          <p:cNvSpPr txBox="1"/>
          <p:nvPr>
            <p:ph idx="2" type="subTitle"/>
          </p:nvPr>
        </p:nvSpPr>
        <p:spPr>
          <a:xfrm>
            <a:off x="4245394" y="3988706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ed Hat Display Medium"/>
              <a:buNone/>
              <a:defRPr sz="1100">
                <a:solidFill>
                  <a:schemeClr val="dk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75" name="Google Shape;1175;p107"/>
          <p:cNvSpPr txBox="1"/>
          <p:nvPr>
            <p:ph idx="3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 Medium"/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176" name="Google Shape;1176;p10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3 closing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08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9" name="Google Shape;1179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0" name="Google Shape;1180;p10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1" name="Google Shape;1181;p108"/>
          <p:cNvSpPr txBox="1"/>
          <p:nvPr>
            <p:ph type="title"/>
          </p:nvPr>
        </p:nvSpPr>
        <p:spPr>
          <a:xfrm>
            <a:off x="4245394" y="426470"/>
            <a:ext cx="4302300" cy="144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182" name="Google Shape;1182;p108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 Medium"/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183" name="Google Shape;1183;p108"/>
          <p:cNvSpPr txBox="1"/>
          <p:nvPr>
            <p:ph idx="2" type="subTitle"/>
          </p:nvPr>
        </p:nvSpPr>
        <p:spPr>
          <a:xfrm>
            <a:off x="4245394" y="2064300"/>
            <a:ext cx="3334800" cy="11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ed Hat Display"/>
              <a:buNone/>
              <a:defRPr sz="11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84" name="Google Shape;1184;p108"/>
          <p:cNvSpPr txBox="1"/>
          <p:nvPr/>
        </p:nvSpPr>
        <p:spPr>
          <a:xfrm>
            <a:off x="4427587" y="3501900"/>
            <a:ext cx="1920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linkedin.com/company/red-hat</a:t>
            </a:r>
            <a:endParaRPr sz="9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185" name="Google Shape;1185;p108"/>
          <p:cNvSpPr txBox="1"/>
          <p:nvPr/>
        </p:nvSpPr>
        <p:spPr>
          <a:xfrm>
            <a:off x="4427588" y="3880725"/>
            <a:ext cx="1920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youtube.com/user/RedHatVideos</a:t>
            </a:r>
            <a:endParaRPr sz="9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186" name="Google Shape;1186;p108"/>
          <p:cNvSpPr txBox="1"/>
          <p:nvPr/>
        </p:nvSpPr>
        <p:spPr>
          <a:xfrm>
            <a:off x="6611644" y="3501900"/>
            <a:ext cx="1920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facebook.com/redhatinc</a:t>
            </a:r>
            <a:endParaRPr sz="9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187" name="Google Shape;1187;p108"/>
          <p:cNvSpPr txBox="1"/>
          <p:nvPr/>
        </p:nvSpPr>
        <p:spPr>
          <a:xfrm>
            <a:off x="6611644" y="3880725"/>
            <a:ext cx="1920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twitter.com/RedHat</a:t>
            </a:r>
            <a:endParaRPr sz="9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1188" name="Google Shape;1188;p108"/>
          <p:cNvPicPr preferRelativeResize="0"/>
          <p:nvPr/>
        </p:nvPicPr>
        <p:blipFill rotWithShape="1">
          <a:blip r:embed="rId4">
            <a:alphaModFix/>
          </a:blip>
          <a:srcRect b="0" l="2507" r="2498" t="0"/>
          <a:stretch/>
        </p:blipFill>
        <p:spPr>
          <a:xfrm>
            <a:off x="6439844" y="3880729"/>
            <a:ext cx="171806" cy="180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108"/>
          <p:cNvPicPr preferRelativeResize="0"/>
          <p:nvPr/>
        </p:nvPicPr>
        <p:blipFill rotWithShape="1">
          <a:blip r:embed="rId5">
            <a:alphaModFix/>
          </a:blip>
          <a:srcRect b="0" l="2507" r="2498" t="0"/>
          <a:stretch/>
        </p:blipFill>
        <p:spPr>
          <a:xfrm>
            <a:off x="6439844" y="3501904"/>
            <a:ext cx="171806" cy="180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108"/>
          <p:cNvPicPr preferRelativeResize="0"/>
          <p:nvPr/>
        </p:nvPicPr>
        <p:blipFill rotWithShape="1">
          <a:blip r:embed="rId6">
            <a:alphaModFix/>
          </a:blip>
          <a:srcRect b="0" l="2507" r="2498" t="0"/>
          <a:stretch/>
        </p:blipFill>
        <p:spPr>
          <a:xfrm>
            <a:off x="4245400" y="3880729"/>
            <a:ext cx="171806" cy="180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108"/>
          <p:cNvPicPr preferRelativeResize="0"/>
          <p:nvPr/>
        </p:nvPicPr>
        <p:blipFill rotWithShape="1">
          <a:blip r:embed="rId7">
            <a:alphaModFix/>
          </a:blip>
          <a:srcRect b="0" l="2507" r="2498" t="0"/>
          <a:stretch/>
        </p:blipFill>
        <p:spPr>
          <a:xfrm>
            <a:off x="4245400" y="3501904"/>
            <a:ext cx="171806" cy="180863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Google Shape;1192;p10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ebinar title">
  <p:cSld name="TITLE_3">
    <p:bg>
      <p:bgPr>
        <a:solidFill>
          <a:srgbClr val="EBEBEB">
            <a:alpha val="0"/>
          </a:srgbClr>
        </a:solidFill>
      </p:bgPr>
    </p:bg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4" name="Google Shape;1194;p1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4400" y="571500"/>
            <a:ext cx="1609459" cy="3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Google Shape;1195;p109"/>
          <p:cNvSpPr txBox="1"/>
          <p:nvPr>
            <p:ph idx="1" type="subTitle"/>
          </p:nvPr>
        </p:nvSpPr>
        <p:spPr>
          <a:xfrm>
            <a:off x="876994" y="3327169"/>
            <a:ext cx="56499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2100"/>
              <a:buFont typeface="Red Hat Display"/>
              <a:buNone/>
              <a:defRPr sz="2100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6" name="Google Shape;1196;p109"/>
          <p:cNvSpPr txBox="1"/>
          <p:nvPr>
            <p:ph type="title"/>
          </p:nvPr>
        </p:nvSpPr>
        <p:spPr>
          <a:xfrm>
            <a:off x="877106" y="1993519"/>
            <a:ext cx="7404000" cy="1200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EE0000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7" name="Google Shape;1197;p109"/>
          <p:cNvSpPr txBox="1"/>
          <p:nvPr>
            <p:ph idx="2" type="subTitle"/>
          </p:nvPr>
        </p:nvSpPr>
        <p:spPr>
          <a:xfrm>
            <a:off x="876994" y="4091020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ed Hat Display Medium"/>
              <a:buNone/>
              <a:defRPr sz="11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198" name="Google Shape;1198;p109"/>
          <p:cNvSpPr txBox="1"/>
          <p:nvPr>
            <p:ph idx="3" type="subTitle"/>
          </p:nvPr>
        </p:nvSpPr>
        <p:spPr>
          <a:xfrm>
            <a:off x="2668088" y="4091020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ed Hat Display Medium"/>
              <a:buNone/>
              <a:defRPr sz="11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1199" name="Google Shape;1199;p10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0" name="Google Shape;1200;p10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A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10"/>
          <p:cNvSpPr txBox="1"/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1203" name="Google Shape;1203;p11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4" name="Google Shape;1204;p11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5" name="Google Shape;1205;p110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 Medium"/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206" name="Google Shape;1206;p110"/>
          <p:cNvSpPr txBox="1"/>
          <p:nvPr>
            <p:ph idx="2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2pPr>
            <a:lvl3pPr lvl="2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3pPr>
            <a:lvl4pPr lvl="3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4pPr>
            <a:lvl5pPr lvl="4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5pPr>
            <a:lvl6pPr lvl="5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6pPr>
            <a:lvl7pPr lvl="6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7pPr>
            <a:lvl8pPr lvl="7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8pPr>
            <a:lvl9pPr lvl="8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9pPr>
          </a:lstStyle>
          <a:p/>
        </p:txBody>
      </p:sp>
      <p:pic>
        <p:nvPicPr>
          <p:cNvPr id="1207" name="Google Shape;1207;p110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208" name="Google Shape;1208;p11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B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111"/>
          <p:cNvSpPr txBox="1"/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1211" name="Google Shape;1211;p11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2" name="Google Shape;1212;p11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3" name="Google Shape;1213;p111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214" name="Google Shape;1214;p111"/>
          <p:cNvSpPr txBox="1"/>
          <p:nvPr>
            <p:ph idx="2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2pPr>
            <a:lvl3pPr lvl="2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3pPr>
            <a:lvl4pPr lvl="3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4pPr>
            <a:lvl5pPr lvl="4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5pPr>
            <a:lvl6pPr lvl="5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6pPr>
            <a:lvl7pPr lvl="6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7pPr>
            <a:lvl8pPr lvl="7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8pPr>
            <a:lvl9pPr lvl="8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215" name="Google Shape;1215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11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call out A">
  <p:cSld name="CUSTOM_2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8" name="Google Shape;1218;p11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9" name="Google Shape;1219;p11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0" name="Google Shape;1220;p112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pic>
        <p:nvPicPr>
          <p:cNvPr id="1221" name="Google Shape;1221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11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3" name="Google Shape;1223;p112"/>
          <p:cNvSpPr txBox="1"/>
          <p:nvPr>
            <p:ph idx="2" type="subTitle"/>
          </p:nvPr>
        </p:nvSpPr>
        <p:spPr>
          <a:xfrm>
            <a:off x="6938588" y="1679691"/>
            <a:ext cx="1593300" cy="236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2pPr>
            <a:lvl3pPr lvl="2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3pPr>
            <a:lvl4pPr lvl="3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4pPr>
            <a:lvl5pPr lvl="4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5pPr>
            <a:lvl6pPr lvl="5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6pPr>
            <a:lvl7pPr lvl="6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7pPr>
            <a:lvl8pPr lvl="7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8pPr>
            <a:lvl9pPr lvl="8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24" name="Google Shape;1224;p112"/>
          <p:cNvSpPr txBox="1"/>
          <p:nvPr>
            <p:ph idx="3" type="subTitle"/>
          </p:nvPr>
        </p:nvSpPr>
        <p:spPr>
          <a:xfrm>
            <a:off x="6938588" y="1265269"/>
            <a:ext cx="1593300" cy="266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ed Hat Display Medium"/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C">
  <p:cSld name="CUSTOM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13"/>
          <p:cNvSpPr txBox="1"/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1227" name="Google Shape;1227;p11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8" name="Google Shape;1228;p11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9" name="Google Shape;1229;p113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230" name="Google Shape;1230;p113"/>
          <p:cNvSpPr txBox="1"/>
          <p:nvPr>
            <p:ph idx="2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1pPr>
            <a:lvl2pPr lvl="1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2pPr>
            <a:lvl3pPr lvl="2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3pPr>
            <a:lvl4pPr lvl="3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4pPr>
            <a:lvl5pPr lvl="4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5pPr>
            <a:lvl6pPr lvl="5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6pPr>
            <a:lvl7pPr lvl="6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7pPr>
            <a:lvl8pPr lvl="7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8pPr>
            <a:lvl9pPr lvl="8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1231" name="Google Shape;1231;p113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2" name="Google Shape;1232;p113"/>
          <p:cNvSpPr txBox="1"/>
          <p:nvPr>
            <p:ph idx="3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2pPr>
            <a:lvl3pPr lvl="2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33" name="Google Shape;1233;p11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call out B">
  <p:cSld name="CUSTOM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114"/>
          <p:cNvSpPr txBox="1"/>
          <p:nvPr>
            <p:ph idx="1" type="subTitle"/>
          </p:nvPr>
        </p:nvSpPr>
        <p:spPr>
          <a:xfrm>
            <a:off x="6938588" y="1679691"/>
            <a:ext cx="1593300" cy="236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2pPr>
            <a:lvl3pPr lvl="2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36" name="Google Shape;1236;p114"/>
          <p:cNvSpPr txBox="1"/>
          <p:nvPr>
            <p:ph idx="2" type="subTitle"/>
          </p:nvPr>
        </p:nvSpPr>
        <p:spPr>
          <a:xfrm>
            <a:off x="6938588" y="1265269"/>
            <a:ext cx="1593300" cy="266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ed Hat Display Medium"/>
              <a:buNone/>
              <a:defRPr sz="11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237" name="Google Shape;1237;p11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8" name="Google Shape;1238;p11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9" name="Google Shape;1239;p114"/>
          <p:cNvSpPr txBox="1"/>
          <p:nvPr>
            <p:ph idx="3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pic>
        <p:nvPicPr>
          <p:cNvPr id="1240" name="Google Shape;1240;p114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11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D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115"/>
          <p:cNvSpPr txBox="1"/>
          <p:nvPr>
            <p:ph type="title"/>
          </p:nvPr>
        </p:nvSpPr>
        <p:spPr>
          <a:xfrm>
            <a:off x="1185225" y="800025"/>
            <a:ext cx="7526100" cy="35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1244" name="Google Shape;1244;p115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115"/>
          <p:cNvSpPr/>
          <p:nvPr/>
        </p:nvSpPr>
        <p:spPr>
          <a:xfrm>
            <a:off x="7810625" y="201500"/>
            <a:ext cx="1096200" cy="2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115"/>
          <p:cNvSpPr/>
          <p:nvPr/>
        </p:nvSpPr>
        <p:spPr>
          <a:xfrm>
            <a:off x="0" y="0"/>
            <a:ext cx="669600" cy="5143500"/>
          </a:xfrm>
          <a:prstGeom prst="rect">
            <a:avLst/>
          </a:prstGeom>
          <a:solidFill>
            <a:srgbClr val="EE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7" name="Google Shape;1247;p11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8" name="Google Shape;1248;p11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1 divider">
  <p:cSld name="CUSTOM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116"/>
          <p:cNvSpPr txBox="1"/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251" name="Google Shape;1251;p11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52" name="Google Shape;1252;p116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3" name="Google Shape;1253;p116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4" name="Google Shape;1254;p11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5" name="Google Shape;1255;p116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 Medium"/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256" name="Google Shape;1256;p11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3 divider">
  <p:cSld name="CUSTOM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117"/>
          <p:cNvSpPr txBox="1"/>
          <p:nvPr>
            <p:ph type="title"/>
          </p:nvPr>
        </p:nvSpPr>
        <p:spPr>
          <a:xfrm>
            <a:off x="4255575" y="1224713"/>
            <a:ext cx="3777900" cy="29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259" name="Google Shape;1259;p11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0" name="Google Shape;1260;p117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 Medium"/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pic>
        <p:nvPicPr>
          <p:cNvPr id="1261" name="Google Shape;1261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1262" name="Google Shape;1262;p11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">
  <p:cSld name="CUSTOM_4"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118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1265" name="Google Shape;1265;p11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6" name="Google Shape;1266;p11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7" name="Google Shape;1267;p11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68" name="Google Shape;1268;p118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269" name="Google Shape;1269;p118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70" name="Google Shape;1270;p118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1271" name="Google Shape;1271;p118"/>
          <p:cNvSpPr txBox="1"/>
          <p:nvPr>
            <p:ph idx="3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hree chevrons">
  <p:cSld name="CUSTOM_4_20"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119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1274" name="Google Shape;1274;p11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5" name="Google Shape;1275;p11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6" name="Google Shape;1276;p11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77" name="Google Shape;1277;p119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278" name="Google Shape;1278;p119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79" name="Google Shape;1279;p119"/>
          <p:cNvSpPr/>
          <p:nvPr/>
        </p:nvSpPr>
        <p:spPr>
          <a:xfrm>
            <a:off x="2926125" y="1855228"/>
            <a:ext cx="3291900" cy="2026800"/>
          </a:xfrm>
          <a:prstGeom prst="chevron">
            <a:avLst>
              <a:gd fmla="val 2731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119"/>
          <p:cNvSpPr/>
          <p:nvPr/>
        </p:nvSpPr>
        <p:spPr>
          <a:xfrm>
            <a:off x="5852250" y="1855238"/>
            <a:ext cx="3291900" cy="2026800"/>
          </a:xfrm>
          <a:prstGeom prst="chevron">
            <a:avLst>
              <a:gd fmla="val 2731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281" name="Google Shape;1281;p119"/>
          <p:cNvSpPr/>
          <p:nvPr/>
        </p:nvSpPr>
        <p:spPr>
          <a:xfrm>
            <a:off x="0" y="1855238"/>
            <a:ext cx="3291900" cy="2026800"/>
          </a:xfrm>
          <a:prstGeom prst="chevron">
            <a:avLst>
              <a:gd fmla="val 2731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282" name="Google Shape;1282;p119"/>
          <p:cNvSpPr/>
          <p:nvPr/>
        </p:nvSpPr>
        <p:spPr>
          <a:xfrm>
            <a:off x="0" y="1855228"/>
            <a:ext cx="840300" cy="20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119"/>
          <p:cNvSpPr/>
          <p:nvPr/>
        </p:nvSpPr>
        <p:spPr>
          <a:xfrm>
            <a:off x="8303625" y="1855228"/>
            <a:ext cx="840300" cy="20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119"/>
          <p:cNvSpPr txBox="1"/>
          <p:nvPr>
            <p:ph idx="3" type="subTitle"/>
          </p:nvPr>
        </p:nvSpPr>
        <p:spPr>
          <a:xfrm>
            <a:off x="2926125" y="1855238"/>
            <a:ext cx="3291900" cy="2026800"/>
          </a:xfrm>
          <a:prstGeom prst="rect">
            <a:avLst/>
          </a:prstGeom>
        </p:spPr>
        <p:txBody>
          <a:bodyPr anchorCtr="0" anchor="ctr" bIns="0" lIns="822950" spcFirstLastPara="1" rIns="342900" wrap="square" tIns="6857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1285" name="Google Shape;1285;p119"/>
          <p:cNvSpPr txBox="1"/>
          <p:nvPr>
            <p:ph idx="4" type="subTitle"/>
          </p:nvPr>
        </p:nvSpPr>
        <p:spPr>
          <a:xfrm>
            <a:off x="0" y="1855238"/>
            <a:ext cx="3291900" cy="2026800"/>
          </a:xfrm>
          <a:prstGeom prst="rect">
            <a:avLst/>
          </a:prstGeom>
        </p:spPr>
        <p:txBody>
          <a:bodyPr anchorCtr="0" anchor="ctr" bIns="0" lIns="651500" spcFirstLastPara="1" rIns="548625" wrap="square" tIns="6857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1286" name="Google Shape;1286;p119"/>
          <p:cNvSpPr txBox="1"/>
          <p:nvPr>
            <p:ph idx="5" type="subTitle"/>
          </p:nvPr>
        </p:nvSpPr>
        <p:spPr>
          <a:xfrm>
            <a:off x="5852250" y="1855238"/>
            <a:ext cx="3291900" cy="2026800"/>
          </a:xfrm>
          <a:prstGeom prst="rect">
            <a:avLst/>
          </a:prstGeom>
        </p:spPr>
        <p:txBody>
          <a:bodyPr anchorCtr="0" anchor="ctr" bIns="0" lIns="822950" spcFirstLastPara="1" rIns="342900" wrap="square" tIns="6857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1287" name="Google Shape;1287;p119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1288" name="Google Shape;1288;p119"/>
          <p:cNvSpPr txBox="1"/>
          <p:nvPr>
            <p:ph idx="6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wo chevrons">
  <p:cSld name="CUSTOM_4_20_1"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0" name="Google Shape;1290;p12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1" name="Google Shape;1291;p12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2" name="Google Shape;1292;p12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3" name="Google Shape;1293;p120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Google Shape;1294;p120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95" name="Google Shape;1295;p120"/>
          <p:cNvSpPr/>
          <p:nvPr/>
        </p:nvSpPr>
        <p:spPr>
          <a:xfrm>
            <a:off x="0" y="1855228"/>
            <a:ext cx="840300" cy="20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120"/>
          <p:cNvSpPr/>
          <p:nvPr/>
        </p:nvSpPr>
        <p:spPr>
          <a:xfrm>
            <a:off x="8303625" y="1855228"/>
            <a:ext cx="840300" cy="20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120"/>
          <p:cNvSpPr/>
          <p:nvPr/>
        </p:nvSpPr>
        <p:spPr>
          <a:xfrm>
            <a:off x="4397850" y="1855238"/>
            <a:ext cx="4746300" cy="2026800"/>
          </a:xfrm>
          <a:prstGeom prst="chevron">
            <a:avLst>
              <a:gd fmla="val 2731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298" name="Google Shape;1298;p120"/>
          <p:cNvSpPr/>
          <p:nvPr/>
        </p:nvSpPr>
        <p:spPr>
          <a:xfrm>
            <a:off x="0" y="1855238"/>
            <a:ext cx="4746300" cy="2026800"/>
          </a:xfrm>
          <a:prstGeom prst="chevron">
            <a:avLst>
              <a:gd fmla="val 2731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299" name="Google Shape;1299;p120"/>
          <p:cNvSpPr txBox="1"/>
          <p:nvPr>
            <p:ph idx="2" type="subTitle"/>
          </p:nvPr>
        </p:nvSpPr>
        <p:spPr>
          <a:xfrm>
            <a:off x="0" y="1855238"/>
            <a:ext cx="4746300" cy="2026800"/>
          </a:xfrm>
          <a:prstGeom prst="rect">
            <a:avLst/>
          </a:prstGeom>
        </p:spPr>
        <p:txBody>
          <a:bodyPr anchorCtr="0" anchor="ctr" bIns="0" lIns="651500" spcFirstLastPara="1" rIns="685800" wrap="square" tIns="6857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1300" name="Google Shape;1300;p120"/>
          <p:cNvSpPr txBox="1"/>
          <p:nvPr>
            <p:ph idx="3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301" name="Google Shape;1301;p120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1302" name="Google Shape;1302;p120"/>
          <p:cNvSpPr txBox="1"/>
          <p:nvPr>
            <p:ph idx="4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03" name="Google Shape;1303;p120"/>
          <p:cNvSpPr txBox="1"/>
          <p:nvPr>
            <p:ph idx="5" type="subTitle"/>
          </p:nvPr>
        </p:nvSpPr>
        <p:spPr>
          <a:xfrm>
            <a:off x="4974750" y="1855238"/>
            <a:ext cx="4746300" cy="2026800"/>
          </a:xfrm>
          <a:prstGeom prst="rect">
            <a:avLst/>
          </a:prstGeom>
        </p:spPr>
        <p:txBody>
          <a:bodyPr anchorCtr="0" anchor="ctr" bIns="0" lIns="651500" spcFirstLastPara="1" rIns="685800" wrap="square" tIns="6857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hree circles">
  <p:cSld name="CUSTOM_4_19"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5" name="Google Shape;1305;p12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6" name="Google Shape;1306;p12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7" name="Google Shape;1307;p12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8" name="Google Shape;1308;p121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309" name="Google Shape;1309;p121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310" name="Google Shape;1310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7644" y="1722319"/>
            <a:ext cx="6528711" cy="2435438"/>
          </a:xfrm>
          <a:prstGeom prst="rect">
            <a:avLst/>
          </a:prstGeom>
          <a:noFill/>
          <a:ln>
            <a:noFill/>
          </a:ln>
        </p:spPr>
      </p:pic>
      <p:sp>
        <p:nvSpPr>
          <p:cNvPr id="1311" name="Google Shape;1311;p121"/>
          <p:cNvSpPr txBox="1"/>
          <p:nvPr>
            <p:ph idx="2" type="subTitle"/>
          </p:nvPr>
        </p:nvSpPr>
        <p:spPr>
          <a:xfrm>
            <a:off x="1696780" y="2223771"/>
            <a:ext cx="1636200" cy="1432500"/>
          </a:xfrm>
          <a:prstGeom prst="rect">
            <a:avLst/>
          </a:prstGeom>
        </p:spPr>
        <p:txBody>
          <a:bodyPr anchorCtr="0" anchor="ctr" bIns="68575" lIns="205725" spcFirstLastPara="1" rIns="205725" wrap="square" tIns="68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12" name="Google Shape;1312;p121"/>
          <p:cNvSpPr txBox="1"/>
          <p:nvPr>
            <p:ph idx="3" type="subTitle"/>
          </p:nvPr>
        </p:nvSpPr>
        <p:spPr>
          <a:xfrm>
            <a:off x="3753949" y="2223767"/>
            <a:ext cx="1636200" cy="1432500"/>
          </a:xfrm>
          <a:prstGeom prst="rect">
            <a:avLst/>
          </a:prstGeom>
        </p:spPr>
        <p:txBody>
          <a:bodyPr anchorCtr="0" anchor="ctr" bIns="68575" lIns="205725" spcFirstLastPara="1" rIns="205725" wrap="square" tIns="68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13" name="Google Shape;1313;p121"/>
          <p:cNvSpPr txBox="1"/>
          <p:nvPr>
            <p:ph idx="4" type="subTitle"/>
          </p:nvPr>
        </p:nvSpPr>
        <p:spPr>
          <a:xfrm>
            <a:off x="5811118" y="2223767"/>
            <a:ext cx="1636200" cy="1432500"/>
          </a:xfrm>
          <a:prstGeom prst="rect">
            <a:avLst/>
          </a:prstGeom>
        </p:spPr>
        <p:txBody>
          <a:bodyPr anchorCtr="0" anchor="ctr" bIns="68575" lIns="205725" spcFirstLastPara="1" rIns="205725" wrap="square" tIns="68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14" name="Google Shape;1314;p121"/>
          <p:cNvSpPr txBox="1"/>
          <p:nvPr>
            <p:ph idx="5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315" name="Google Shape;1315;p121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1316" name="Google Shape;1316;p121"/>
          <p:cNvSpPr txBox="1"/>
          <p:nvPr>
            <p:ph idx="6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blank">
  <p:cSld name="CUSTOM_4_18"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122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1319" name="Google Shape;1319;p12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0" name="Google Shape;1320;p12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1" name="Google Shape;1321;p12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22" name="Google Shape;1322;p122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323" name="Google Shape;1323;p122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, subhead, and body">
  <p:cSld name="CUSTOM_4_17"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123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326" name="Google Shape;1326;p123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1327" name="Google Shape;1327;p12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8" name="Google Shape;1328;p12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9" name="Google Shape;1329;p12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30" name="Google Shape;1330;p123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331" name="Google Shape;1331;p123"/>
          <p:cNvSpPr txBox="1"/>
          <p:nvPr>
            <p:ph idx="2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32" name="Google Shape;1332;p123"/>
          <p:cNvSpPr txBox="1"/>
          <p:nvPr>
            <p:ph idx="3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3" name="Google Shape;1333;p123"/>
          <p:cNvSpPr txBox="1"/>
          <p:nvPr>
            <p:ph idx="4" type="body"/>
          </p:nvPr>
        </p:nvSpPr>
        <p:spPr>
          <a:xfrm>
            <a:off x="1828800" y="1714500"/>
            <a:ext cx="5486400" cy="27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▸"/>
              <a:defRPr/>
            </a:lvl1pPr>
            <a:lvl2pPr indent="-317500" lvl="1" marL="9144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2pPr>
            <a:lvl3pPr indent="-317500" lvl="2" marL="13716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3pPr>
            <a:lvl4pPr indent="-317500" lvl="3" marL="18288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4pPr>
            <a:lvl5pPr indent="-317500" lvl="4" marL="22860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5pPr>
            <a:lvl6pPr indent="-317500" lvl="5" marL="27432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6pPr>
            <a:lvl7pPr indent="-317500" lvl="6" marL="32004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7pPr>
            <a:lvl8pPr indent="-317500" lvl="7" marL="36576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8pPr>
            <a:lvl9pPr indent="-317500" lvl="8" marL="4114800">
              <a:lnSpc>
                <a:spcPct val="135000"/>
              </a:lnSpc>
              <a:spcBef>
                <a:spcPts val="800"/>
              </a:spcBef>
              <a:spcAft>
                <a:spcPts val="800"/>
              </a:spcAft>
              <a:buSzPts val="1400"/>
              <a:buChar char="･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 and body">
  <p:cSld name="CUSTOM_4_17_2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5" name="Google Shape;1335;p12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6" name="Google Shape;1336;p12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7" name="Google Shape;1337;p12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38" name="Google Shape;1338;p12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339" name="Google Shape;1339;p124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40" name="Google Shape;1340;p124"/>
          <p:cNvSpPr txBox="1"/>
          <p:nvPr>
            <p:ph idx="2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341" name="Google Shape;1341;p124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1342" name="Google Shape;1342;p124"/>
          <p:cNvSpPr txBox="1"/>
          <p:nvPr>
            <p:ph idx="3" type="body"/>
          </p:nvPr>
        </p:nvSpPr>
        <p:spPr>
          <a:xfrm>
            <a:off x="1828800" y="1714500"/>
            <a:ext cx="5486400" cy="27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▸"/>
              <a:defRPr/>
            </a:lvl1pPr>
            <a:lvl2pPr indent="-317500" lvl="1" marL="9144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2pPr>
            <a:lvl3pPr indent="-317500" lvl="2" marL="13716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3pPr>
            <a:lvl4pPr indent="-317500" lvl="3" marL="18288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4pPr>
            <a:lvl5pPr indent="-317500" lvl="4" marL="22860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5pPr>
            <a:lvl6pPr indent="-317500" lvl="5" marL="27432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6pPr>
            <a:lvl7pPr indent="-317500" lvl="6" marL="32004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7pPr>
            <a:lvl8pPr indent="-317500" lvl="7" marL="36576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8pPr>
            <a:lvl9pPr indent="-317500" lvl="8" marL="4114800">
              <a:lnSpc>
                <a:spcPct val="135000"/>
              </a:lnSpc>
              <a:spcBef>
                <a:spcPts val="800"/>
              </a:spcBef>
              <a:spcAft>
                <a:spcPts val="800"/>
              </a:spcAft>
              <a:buSzPts val="1400"/>
              <a:buChar char="･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body">
  <p:cSld name="CUSTOM_4_17_2_1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125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1345" name="Google Shape;1345;p12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6" name="Google Shape;1346;p12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7" name="Google Shape;1347;p12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48" name="Google Shape;1348;p125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125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50" name="Google Shape;1350;p125"/>
          <p:cNvSpPr txBox="1"/>
          <p:nvPr>
            <p:ph idx="3" type="body"/>
          </p:nvPr>
        </p:nvSpPr>
        <p:spPr>
          <a:xfrm>
            <a:off x="1828800" y="1200150"/>
            <a:ext cx="5486400" cy="27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▸"/>
              <a:defRPr/>
            </a:lvl1pPr>
            <a:lvl2pPr indent="-317500" lvl="1" marL="9144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2pPr>
            <a:lvl3pPr indent="-317500" lvl="2" marL="13716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3pPr>
            <a:lvl4pPr indent="-317500" lvl="3" marL="18288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4pPr>
            <a:lvl5pPr indent="-317500" lvl="4" marL="22860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5pPr>
            <a:lvl6pPr indent="-317500" lvl="5" marL="27432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6pPr>
            <a:lvl7pPr indent="-317500" lvl="6" marL="32004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7pPr>
            <a:lvl8pPr indent="-317500" lvl="7" marL="36576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8pPr>
            <a:lvl9pPr indent="-317500" lvl="8" marL="4114800">
              <a:lnSpc>
                <a:spcPct val="135000"/>
              </a:lnSpc>
              <a:spcBef>
                <a:spcPts val="800"/>
              </a:spcBef>
              <a:spcAft>
                <a:spcPts val="800"/>
              </a:spcAft>
              <a:buSzPts val="1400"/>
              <a:buChar char="･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 and two column body">
  <p:cSld name="CUSTOM_4_17_1"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2" name="Google Shape;1352;p12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3" name="Google Shape;1353;p12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4" name="Google Shape;1354;p12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55" name="Google Shape;1355;p126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126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57" name="Google Shape;1357;p126"/>
          <p:cNvSpPr txBox="1"/>
          <p:nvPr>
            <p:ph idx="2" type="body"/>
          </p:nvPr>
        </p:nvSpPr>
        <p:spPr>
          <a:xfrm>
            <a:off x="663844" y="1718383"/>
            <a:ext cx="3703200" cy="279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▸"/>
              <a:defRPr/>
            </a:lvl1pPr>
            <a:lvl2pPr indent="-317500" lvl="1" marL="9144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2pPr>
            <a:lvl3pPr indent="-317500" lvl="2" marL="13716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3pPr>
            <a:lvl4pPr indent="-317500" lvl="3" marL="18288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4pPr>
            <a:lvl5pPr indent="-317500" lvl="4" marL="22860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5pPr>
            <a:lvl6pPr indent="-317500" lvl="5" marL="27432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6pPr>
            <a:lvl7pPr indent="-317500" lvl="6" marL="32004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7pPr>
            <a:lvl8pPr indent="-317500" lvl="7" marL="36576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8pPr>
            <a:lvl9pPr indent="-317500" lvl="8" marL="4114800">
              <a:lnSpc>
                <a:spcPct val="135000"/>
              </a:lnSpc>
              <a:spcBef>
                <a:spcPts val="800"/>
              </a:spcBef>
              <a:spcAft>
                <a:spcPts val="800"/>
              </a:spcAft>
              <a:buSzPts val="1400"/>
              <a:buChar char="･"/>
              <a:defRPr/>
            </a:lvl9pPr>
          </a:lstStyle>
          <a:p/>
        </p:txBody>
      </p:sp>
      <p:sp>
        <p:nvSpPr>
          <p:cNvPr id="1358" name="Google Shape;1358;p126"/>
          <p:cNvSpPr txBox="1"/>
          <p:nvPr>
            <p:ph idx="3" type="body"/>
          </p:nvPr>
        </p:nvSpPr>
        <p:spPr>
          <a:xfrm>
            <a:off x="4777069" y="1718381"/>
            <a:ext cx="3703200" cy="279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▸"/>
              <a:defRPr/>
            </a:lvl1pPr>
            <a:lvl2pPr indent="-317500" lvl="1" marL="9144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2pPr>
            <a:lvl3pPr indent="-317500" lvl="2" marL="13716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3pPr>
            <a:lvl4pPr indent="-317500" lvl="3" marL="18288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4pPr>
            <a:lvl5pPr indent="-317500" lvl="4" marL="22860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5pPr>
            <a:lvl6pPr indent="-317500" lvl="5" marL="27432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6pPr>
            <a:lvl7pPr indent="-317500" lvl="6" marL="32004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7pPr>
            <a:lvl8pPr indent="-317500" lvl="7" marL="36576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8pPr>
            <a:lvl9pPr indent="-317500" lvl="8" marL="4114800">
              <a:lnSpc>
                <a:spcPct val="135000"/>
              </a:lnSpc>
              <a:spcBef>
                <a:spcPts val="800"/>
              </a:spcBef>
              <a:spcAft>
                <a:spcPts val="800"/>
              </a:spcAft>
              <a:buSzPts val="1400"/>
              <a:buChar char="･"/>
              <a:defRPr/>
            </a:lvl9pPr>
          </a:lstStyle>
          <a:p/>
        </p:txBody>
      </p:sp>
      <p:sp>
        <p:nvSpPr>
          <p:cNvPr id="1359" name="Google Shape;1359;p126"/>
          <p:cNvSpPr txBox="1"/>
          <p:nvPr>
            <p:ph idx="4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360" name="Google Shape;1360;p126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1361" name="Google Shape;1361;p126"/>
          <p:cNvSpPr txBox="1"/>
          <p:nvPr>
            <p:ph idx="5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image and column body">
  <p:cSld name="CUSTOM_4_17_1_1"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3" name="Google Shape;1363;p12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4" name="Google Shape;1364;p12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5" name="Google Shape;1365;p12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66" name="Google Shape;1366;p12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7" name="Google Shape;1367;p127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8" name="Google Shape;1368;p127"/>
          <p:cNvSpPr txBox="1"/>
          <p:nvPr>
            <p:ph idx="2" type="body"/>
          </p:nvPr>
        </p:nvSpPr>
        <p:spPr>
          <a:xfrm>
            <a:off x="4777069" y="1718381"/>
            <a:ext cx="3703200" cy="279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▸"/>
              <a:defRPr/>
            </a:lvl1pPr>
            <a:lvl2pPr indent="-317500" lvl="1" marL="9144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2pPr>
            <a:lvl3pPr indent="-317500" lvl="2" marL="13716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3pPr>
            <a:lvl4pPr indent="-317500" lvl="3" marL="18288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4pPr>
            <a:lvl5pPr indent="-317500" lvl="4" marL="22860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5pPr>
            <a:lvl6pPr indent="-317500" lvl="5" marL="27432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6pPr>
            <a:lvl7pPr indent="-317500" lvl="6" marL="32004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7pPr>
            <a:lvl8pPr indent="-317500" lvl="7" marL="36576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8pPr>
            <a:lvl9pPr indent="-317500" lvl="8" marL="4114800">
              <a:lnSpc>
                <a:spcPct val="135000"/>
              </a:lnSpc>
              <a:spcBef>
                <a:spcPts val="800"/>
              </a:spcBef>
              <a:spcAft>
                <a:spcPts val="800"/>
              </a:spcAft>
              <a:buSzPts val="1400"/>
              <a:buChar char="･"/>
              <a:defRPr/>
            </a:lvl9pPr>
          </a:lstStyle>
          <a:p/>
        </p:txBody>
      </p:sp>
      <p:sp>
        <p:nvSpPr>
          <p:cNvPr id="1369" name="Google Shape;1369;p127"/>
          <p:cNvSpPr txBox="1"/>
          <p:nvPr>
            <p:ph idx="3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370" name="Google Shape;1370;p127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1371" name="Google Shape;1371;p127"/>
          <p:cNvSpPr txBox="1"/>
          <p:nvPr>
            <p:ph idx="4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meline vertical">
  <p:cSld name="CUSTOM_4_16"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128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1374" name="Google Shape;1374;p12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5" name="Google Shape;1375;p12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6" name="Google Shape;1376;p12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7" name="Google Shape;1377;p128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378" name="Google Shape;1378;p128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379" name="Google Shape;1379;p128"/>
          <p:cNvCxnSpPr/>
          <p:nvPr/>
        </p:nvCxnSpPr>
        <p:spPr>
          <a:xfrm>
            <a:off x="3109811" y="-5512"/>
            <a:ext cx="0" cy="5154600"/>
          </a:xfrm>
          <a:prstGeom prst="straightConnector1">
            <a:avLst/>
          </a:prstGeom>
          <a:noFill/>
          <a:ln cap="flat" cmpd="sng" w="28575">
            <a:solidFill>
              <a:srgbClr val="D5D5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0" name="Google Shape;1380;p128"/>
          <p:cNvSpPr txBox="1"/>
          <p:nvPr>
            <p:ph idx="3" type="subTitle"/>
          </p:nvPr>
        </p:nvSpPr>
        <p:spPr>
          <a:xfrm>
            <a:off x="3350831" y="1374657"/>
            <a:ext cx="3836700" cy="4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  <p:sp>
        <p:nvSpPr>
          <p:cNvPr id="1381" name="Google Shape;1381;p128"/>
          <p:cNvSpPr txBox="1"/>
          <p:nvPr>
            <p:ph idx="4" type="subTitle"/>
          </p:nvPr>
        </p:nvSpPr>
        <p:spPr>
          <a:xfrm>
            <a:off x="3350831" y="1080975"/>
            <a:ext cx="3404100" cy="22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382" name="Google Shape;1382;p128"/>
          <p:cNvSpPr txBox="1"/>
          <p:nvPr>
            <p:ph idx="5" type="subTitle"/>
          </p:nvPr>
        </p:nvSpPr>
        <p:spPr>
          <a:xfrm>
            <a:off x="2521875" y="1374657"/>
            <a:ext cx="517500" cy="17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meline horizontal">
  <p:cSld name="CUSTOM_4_15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4" name="Google Shape;1384;p12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5" name="Google Shape;1385;p12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6" name="Google Shape;1386;p12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87" name="Google Shape;1387;p129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388" name="Google Shape;1388;p129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9" name="Google Shape;1389;p129"/>
          <p:cNvSpPr txBox="1"/>
          <p:nvPr>
            <p:ph idx="2" type="subTitle"/>
          </p:nvPr>
        </p:nvSpPr>
        <p:spPr>
          <a:xfrm>
            <a:off x="1531819" y="1873120"/>
            <a:ext cx="15801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390" name="Google Shape;1390;p129"/>
          <p:cNvSpPr txBox="1"/>
          <p:nvPr>
            <p:ph idx="3" type="subTitle"/>
          </p:nvPr>
        </p:nvSpPr>
        <p:spPr>
          <a:xfrm>
            <a:off x="1531819" y="2177606"/>
            <a:ext cx="1580100" cy="5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1391" name="Google Shape;1391;p129"/>
          <p:cNvSpPr txBox="1"/>
          <p:nvPr>
            <p:ph idx="4" type="subTitle"/>
          </p:nvPr>
        </p:nvSpPr>
        <p:spPr>
          <a:xfrm>
            <a:off x="1197356" y="3302681"/>
            <a:ext cx="732000" cy="17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92" name="Google Shape;1392;p129"/>
          <p:cNvSpPr txBox="1"/>
          <p:nvPr>
            <p:ph idx="5" type="subTitle"/>
          </p:nvPr>
        </p:nvSpPr>
        <p:spPr>
          <a:xfrm>
            <a:off x="2459231" y="2919383"/>
            <a:ext cx="732000" cy="17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93" name="Google Shape;1393;p129"/>
          <p:cNvSpPr txBox="1"/>
          <p:nvPr>
            <p:ph idx="6" type="subTitle"/>
          </p:nvPr>
        </p:nvSpPr>
        <p:spPr>
          <a:xfrm>
            <a:off x="1285069" y="3564541"/>
            <a:ext cx="15801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394" name="Google Shape;1394;p129"/>
          <p:cNvSpPr txBox="1"/>
          <p:nvPr>
            <p:ph idx="7" type="subTitle"/>
          </p:nvPr>
        </p:nvSpPr>
        <p:spPr>
          <a:xfrm>
            <a:off x="1285069" y="3869028"/>
            <a:ext cx="1580100" cy="5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1395" name="Google Shape;1395;p129"/>
          <p:cNvSpPr txBox="1"/>
          <p:nvPr>
            <p:ph idx="8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396" name="Google Shape;1396;p129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1397" name="Google Shape;1397;p129"/>
          <p:cNvSpPr txBox="1"/>
          <p:nvPr>
            <p:ph idx="9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three callouts">
  <p:cSld name="CUSTOM_4_14"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130"/>
          <p:cNvSpPr txBox="1"/>
          <p:nvPr>
            <p:ph idx="1" type="subTitle"/>
          </p:nvPr>
        </p:nvSpPr>
        <p:spPr>
          <a:xfrm>
            <a:off x="756675" y="1827319"/>
            <a:ext cx="2261100" cy="9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00" name="Google Shape;1400;p130"/>
          <p:cNvSpPr txBox="1"/>
          <p:nvPr>
            <p:ph idx="2" type="subTitle"/>
          </p:nvPr>
        </p:nvSpPr>
        <p:spPr>
          <a:xfrm>
            <a:off x="3441488" y="1827319"/>
            <a:ext cx="2261100" cy="9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01" name="Google Shape;1401;p130"/>
          <p:cNvSpPr txBox="1"/>
          <p:nvPr>
            <p:ph idx="3" type="subTitle"/>
          </p:nvPr>
        </p:nvSpPr>
        <p:spPr>
          <a:xfrm>
            <a:off x="6126263" y="1827319"/>
            <a:ext cx="2261100" cy="9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cxnSp>
        <p:nvCxnSpPr>
          <p:cNvPr id="1402" name="Google Shape;1402;p13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3" name="Google Shape;1403;p13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4" name="Google Shape;1404;p13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05" name="Google Shape;1405;p130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406" name="Google Shape;1406;p130"/>
          <p:cNvSpPr txBox="1"/>
          <p:nvPr>
            <p:ph idx="4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407" name="Google Shape;1407;p130"/>
          <p:cNvCxnSpPr/>
          <p:nvPr/>
        </p:nvCxnSpPr>
        <p:spPr>
          <a:xfrm>
            <a:off x="3229609" y="1995769"/>
            <a:ext cx="0" cy="191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408" name="Google Shape;1408;p130"/>
          <p:cNvCxnSpPr/>
          <p:nvPr/>
        </p:nvCxnSpPr>
        <p:spPr>
          <a:xfrm>
            <a:off x="5914384" y="1995769"/>
            <a:ext cx="0" cy="191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409" name="Google Shape;1409;p130"/>
          <p:cNvSpPr txBox="1"/>
          <p:nvPr>
            <p:ph idx="5" type="subTitle"/>
          </p:nvPr>
        </p:nvSpPr>
        <p:spPr>
          <a:xfrm>
            <a:off x="3351225" y="2757900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410" name="Google Shape;1410;p130"/>
          <p:cNvSpPr txBox="1"/>
          <p:nvPr>
            <p:ph idx="6" type="subTitle"/>
          </p:nvPr>
        </p:nvSpPr>
        <p:spPr>
          <a:xfrm>
            <a:off x="3351300" y="3124819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1411" name="Google Shape;1411;p130"/>
          <p:cNvSpPr txBox="1"/>
          <p:nvPr>
            <p:ph idx="7" type="subTitle"/>
          </p:nvPr>
        </p:nvSpPr>
        <p:spPr>
          <a:xfrm>
            <a:off x="6036000" y="2757900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412" name="Google Shape;1412;p130"/>
          <p:cNvSpPr txBox="1"/>
          <p:nvPr>
            <p:ph idx="8" type="subTitle"/>
          </p:nvPr>
        </p:nvSpPr>
        <p:spPr>
          <a:xfrm>
            <a:off x="6036075" y="3124819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1413" name="Google Shape;1413;p130"/>
          <p:cNvSpPr txBox="1"/>
          <p:nvPr>
            <p:ph idx="9" type="subTitle"/>
          </p:nvPr>
        </p:nvSpPr>
        <p:spPr>
          <a:xfrm>
            <a:off x="666450" y="2757900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414" name="Google Shape;1414;p130"/>
          <p:cNvSpPr txBox="1"/>
          <p:nvPr>
            <p:ph idx="13" type="subTitle"/>
          </p:nvPr>
        </p:nvSpPr>
        <p:spPr>
          <a:xfrm>
            <a:off x="666525" y="3124819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1415" name="Google Shape;1415;p130"/>
          <p:cNvSpPr txBox="1"/>
          <p:nvPr>
            <p:ph idx="14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416" name="Google Shape;1416;p130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1417" name="Google Shape;1417;p130"/>
          <p:cNvSpPr txBox="1"/>
          <p:nvPr>
            <p:ph idx="15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two callouts">
  <p:cSld name="CUSTOM_4_13"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131"/>
          <p:cNvSpPr txBox="1"/>
          <p:nvPr>
            <p:ph idx="1" type="subTitle"/>
          </p:nvPr>
        </p:nvSpPr>
        <p:spPr>
          <a:xfrm>
            <a:off x="3416662" y="1827319"/>
            <a:ext cx="2261100" cy="9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20" name="Google Shape;1420;p131"/>
          <p:cNvSpPr txBox="1"/>
          <p:nvPr>
            <p:ph idx="2" type="subTitle"/>
          </p:nvPr>
        </p:nvSpPr>
        <p:spPr>
          <a:xfrm>
            <a:off x="5979694" y="1827319"/>
            <a:ext cx="2261100" cy="9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cxnSp>
        <p:nvCxnSpPr>
          <p:cNvPr id="1421" name="Google Shape;1421;p13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2" name="Google Shape;1422;p13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3" name="Google Shape;1423;p13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24" name="Google Shape;1424;p131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425" name="Google Shape;1425;p131"/>
          <p:cNvSpPr txBox="1"/>
          <p:nvPr>
            <p:ph idx="3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6" name="Google Shape;1426;p131"/>
          <p:cNvSpPr txBox="1"/>
          <p:nvPr>
            <p:ph idx="4" type="subTitle"/>
          </p:nvPr>
        </p:nvSpPr>
        <p:spPr>
          <a:xfrm>
            <a:off x="665850" y="1947525"/>
            <a:ext cx="2387100" cy="200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cxnSp>
        <p:nvCxnSpPr>
          <p:cNvPr id="1427" name="Google Shape;1427;p131"/>
          <p:cNvCxnSpPr/>
          <p:nvPr/>
        </p:nvCxnSpPr>
        <p:spPr>
          <a:xfrm>
            <a:off x="5914388" y="2758013"/>
            <a:ext cx="0" cy="105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428" name="Google Shape;1428;p131"/>
          <p:cNvSpPr txBox="1"/>
          <p:nvPr>
            <p:ph idx="5" type="subTitle"/>
          </p:nvPr>
        </p:nvSpPr>
        <p:spPr>
          <a:xfrm>
            <a:off x="3465563" y="2758041"/>
            <a:ext cx="22122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429" name="Google Shape;1429;p131"/>
          <p:cNvSpPr txBox="1"/>
          <p:nvPr>
            <p:ph idx="6" type="subTitle"/>
          </p:nvPr>
        </p:nvSpPr>
        <p:spPr>
          <a:xfrm>
            <a:off x="3465563" y="3124959"/>
            <a:ext cx="22122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1430" name="Google Shape;1430;p131"/>
          <p:cNvSpPr txBox="1"/>
          <p:nvPr>
            <p:ph idx="7" type="subTitle"/>
          </p:nvPr>
        </p:nvSpPr>
        <p:spPr>
          <a:xfrm>
            <a:off x="6038381" y="2758041"/>
            <a:ext cx="22122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431" name="Google Shape;1431;p131"/>
          <p:cNvSpPr txBox="1"/>
          <p:nvPr>
            <p:ph idx="8" type="subTitle"/>
          </p:nvPr>
        </p:nvSpPr>
        <p:spPr>
          <a:xfrm>
            <a:off x="6038381" y="3124959"/>
            <a:ext cx="22122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1432" name="Google Shape;1432;p131"/>
          <p:cNvSpPr txBox="1"/>
          <p:nvPr>
            <p:ph idx="9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433" name="Google Shape;1433;p131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1434" name="Google Shape;1434;p131"/>
          <p:cNvSpPr txBox="1"/>
          <p:nvPr>
            <p:ph idx="13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two pies">
  <p:cSld name="CUSTOM_4_12"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6" name="Google Shape;1436;p13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7" name="Google Shape;1437;p13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8" name="Google Shape;1438;p13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39" name="Google Shape;1439;p132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0" name="Google Shape;1440;p132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441" name="Google Shape;1441;p132"/>
          <p:cNvCxnSpPr/>
          <p:nvPr/>
        </p:nvCxnSpPr>
        <p:spPr>
          <a:xfrm>
            <a:off x="5914388" y="3329513"/>
            <a:ext cx="0" cy="105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442" name="Google Shape;1442;p132"/>
          <p:cNvSpPr txBox="1"/>
          <p:nvPr>
            <p:ph idx="2" type="subTitle"/>
          </p:nvPr>
        </p:nvSpPr>
        <p:spPr>
          <a:xfrm>
            <a:off x="665850" y="1947525"/>
            <a:ext cx="2387100" cy="200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1443" name="Google Shape;1443;p132"/>
          <p:cNvSpPr txBox="1"/>
          <p:nvPr>
            <p:ph idx="3" type="subTitle"/>
          </p:nvPr>
        </p:nvSpPr>
        <p:spPr>
          <a:xfrm>
            <a:off x="3465563" y="3329513"/>
            <a:ext cx="22122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444" name="Google Shape;1444;p132"/>
          <p:cNvSpPr txBox="1"/>
          <p:nvPr>
            <p:ph idx="4" type="subTitle"/>
          </p:nvPr>
        </p:nvSpPr>
        <p:spPr>
          <a:xfrm>
            <a:off x="3465563" y="3696431"/>
            <a:ext cx="22122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1445" name="Google Shape;1445;p132"/>
          <p:cNvSpPr txBox="1"/>
          <p:nvPr>
            <p:ph idx="5" type="subTitle"/>
          </p:nvPr>
        </p:nvSpPr>
        <p:spPr>
          <a:xfrm>
            <a:off x="6038381" y="3329513"/>
            <a:ext cx="22122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446" name="Google Shape;1446;p132"/>
          <p:cNvSpPr txBox="1"/>
          <p:nvPr>
            <p:ph idx="6" type="subTitle"/>
          </p:nvPr>
        </p:nvSpPr>
        <p:spPr>
          <a:xfrm>
            <a:off x="6038381" y="3696431"/>
            <a:ext cx="22122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1447" name="Google Shape;1447;p132"/>
          <p:cNvSpPr txBox="1"/>
          <p:nvPr>
            <p:ph idx="7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448" name="Google Shape;1448;p132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1449" name="Google Shape;1449;p132"/>
          <p:cNvSpPr txBox="1"/>
          <p:nvPr>
            <p:ph idx="8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large pie">
  <p:cSld name="CUSTOM_4_11"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1" name="Google Shape;1451;p13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2" name="Google Shape;1452;p13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3" name="Google Shape;1453;p13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54" name="Google Shape;1454;p133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455" name="Google Shape;1455;p133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56" name="Google Shape;1456;p133"/>
          <p:cNvSpPr txBox="1"/>
          <p:nvPr>
            <p:ph idx="2" type="subTitle"/>
          </p:nvPr>
        </p:nvSpPr>
        <p:spPr>
          <a:xfrm>
            <a:off x="665850" y="1947525"/>
            <a:ext cx="2387100" cy="200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1457" name="Google Shape;1457;p133"/>
          <p:cNvSpPr txBox="1"/>
          <p:nvPr>
            <p:ph idx="3" type="subTitle"/>
          </p:nvPr>
        </p:nvSpPr>
        <p:spPr>
          <a:xfrm>
            <a:off x="6808678" y="2286319"/>
            <a:ext cx="685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9pPr>
          </a:lstStyle>
          <a:p/>
        </p:txBody>
      </p:sp>
      <p:sp>
        <p:nvSpPr>
          <p:cNvPr id="1458" name="Google Shape;1458;p133"/>
          <p:cNvSpPr txBox="1"/>
          <p:nvPr>
            <p:ph idx="4" type="subTitle"/>
          </p:nvPr>
        </p:nvSpPr>
        <p:spPr>
          <a:xfrm>
            <a:off x="7713384" y="2286319"/>
            <a:ext cx="685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9pPr>
          </a:lstStyle>
          <a:p/>
        </p:txBody>
      </p:sp>
      <p:sp>
        <p:nvSpPr>
          <p:cNvPr id="1459" name="Google Shape;1459;p133"/>
          <p:cNvSpPr txBox="1"/>
          <p:nvPr>
            <p:ph idx="5" type="subTitle"/>
          </p:nvPr>
        </p:nvSpPr>
        <p:spPr>
          <a:xfrm>
            <a:off x="6808678" y="2881220"/>
            <a:ext cx="685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9pPr>
          </a:lstStyle>
          <a:p/>
        </p:txBody>
      </p:sp>
      <p:sp>
        <p:nvSpPr>
          <p:cNvPr id="1460" name="Google Shape;1460;p133"/>
          <p:cNvSpPr txBox="1"/>
          <p:nvPr>
            <p:ph idx="6" type="subTitle"/>
          </p:nvPr>
        </p:nvSpPr>
        <p:spPr>
          <a:xfrm>
            <a:off x="7713384" y="2881220"/>
            <a:ext cx="685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9pPr>
          </a:lstStyle>
          <a:p/>
        </p:txBody>
      </p:sp>
      <p:sp>
        <p:nvSpPr>
          <p:cNvPr id="1461" name="Google Shape;1461;p133"/>
          <p:cNvSpPr txBox="1"/>
          <p:nvPr>
            <p:ph idx="7" type="subTitle"/>
          </p:nvPr>
        </p:nvSpPr>
        <p:spPr>
          <a:xfrm>
            <a:off x="6808678" y="3452645"/>
            <a:ext cx="685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9pPr>
          </a:lstStyle>
          <a:p/>
        </p:txBody>
      </p:sp>
      <p:sp>
        <p:nvSpPr>
          <p:cNvPr id="1462" name="Google Shape;1462;p133"/>
          <p:cNvSpPr txBox="1"/>
          <p:nvPr>
            <p:ph idx="8" type="subTitle"/>
          </p:nvPr>
        </p:nvSpPr>
        <p:spPr>
          <a:xfrm>
            <a:off x="7713384" y="3452645"/>
            <a:ext cx="685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9pPr>
          </a:lstStyle>
          <a:p/>
        </p:txBody>
      </p:sp>
      <p:sp>
        <p:nvSpPr>
          <p:cNvPr id="1463" name="Google Shape;1463;p133"/>
          <p:cNvSpPr txBox="1"/>
          <p:nvPr>
            <p:ph idx="9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464" name="Google Shape;1464;p133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1465" name="Google Shape;1465;p133"/>
          <p:cNvSpPr txBox="1"/>
          <p:nvPr>
            <p:ph idx="13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percentage bars">
  <p:cSld name="CUSTOM_4_10"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7" name="Google Shape;1467;p13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8" name="Google Shape;1468;p13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9" name="Google Shape;1469;p13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70" name="Google Shape;1470;p13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471" name="Google Shape;1471;p134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72" name="Google Shape;1472;p134"/>
          <p:cNvSpPr txBox="1"/>
          <p:nvPr>
            <p:ph idx="2" type="subTitle"/>
          </p:nvPr>
        </p:nvSpPr>
        <p:spPr>
          <a:xfrm>
            <a:off x="6036038" y="2173950"/>
            <a:ext cx="25578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1473" name="Google Shape;1473;p134"/>
          <p:cNvSpPr txBox="1"/>
          <p:nvPr>
            <p:ph idx="3" type="subTitle"/>
          </p:nvPr>
        </p:nvSpPr>
        <p:spPr>
          <a:xfrm>
            <a:off x="6036038" y="1905450"/>
            <a:ext cx="2557800" cy="24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474" name="Google Shape;1474;p134"/>
          <p:cNvSpPr txBox="1"/>
          <p:nvPr>
            <p:ph idx="4" type="subTitle"/>
          </p:nvPr>
        </p:nvSpPr>
        <p:spPr>
          <a:xfrm>
            <a:off x="6036038" y="3507600"/>
            <a:ext cx="25578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1475" name="Google Shape;1475;p134"/>
          <p:cNvSpPr txBox="1"/>
          <p:nvPr>
            <p:ph idx="5" type="subTitle"/>
          </p:nvPr>
        </p:nvSpPr>
        <p:spPr>
          <a:xfrm>
            <a:off x="6036038" y="3239100"/>
            <a:ext cx="2557800" cy="24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476" name="Google Shape;1476;p134"/>
          <p:cNvSpPr/>
          <p:nvPr/>
        </p:nvSpPr>
        <p:spPr>
          <a:xfrm>
            <a:off x="667144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134"/>
          <p:cNvSpPr/>
          <p:nvPr/>
        </p:nvSpPr>
        <p:spPr>
          <a:xfrm>
            <a:off x="667144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134"/>
          <p:cNvSpPr/>
          <p:nvPr/>
        </p:nvSpPr>
        <p:spPr>
          <a:xfrm>
            <a:off x="667144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9" name="Google Shape;1479;p134"/>
          <p:cNvSpPr/>
          <p:nvPr/>
        </p:nvSpPr>
        <p:spPr>
          <a:xfrm>
            <a:off x="667144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134"/>
          <p:cNvSpPr/>
          <p:nvPr/>
        </p:nvSpPr>
        <p:spPr>
          <a:xfrm>
            <a:off x="667144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134"/>
          <p:cNvSpPr/>
          <p:nvPr/>
        </p:nvSpPr>
        <p:spPr>
          <a:xfrm>
            <a:off x="667144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134"/>
          <p:cNvSpPr/>
          <p:nvPr/>
        </p:nvSpPr>
        <p:spPr>
          <a:xfrm>
            <a:off x="667144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134"/>
          <p:cNvSpPr/>
          <p:nvPr/>
        </p:nvSpPr>
        <p:spPr>
          <a:xfrm>
            <a:off x="667144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134"/>
          <p:cNvSpPr/>
          <p:nvPr/>
        </p:nvSpPr>
        <p:spPr>
          <a:xfrm>
            <a:off x="667144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134"/>
          <p:cNvSpPr/>
          <p:nvPr/>
        </p:nvSpPr>
        <p:spPr>
          <a:xfrm>
            <a:off x="667144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134"/>
          <p:cNvSpPr/>
          <p:nvPr/>
        </p:nvSpPr>
        <p:spPr>
          <a:xfrm>
            <a:off x="1189500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134"/>
          <p:cNvSpPr/>
          <p:nvPr/>
        </p:nvSpPr>
        <p:spPr>
          <a:xfrm>
            <a:off x="1189500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134"/>
          <p:cNvSpPr/>
          <p:nvPr/>
        </p:nvSpPr>
        <p:spPr>
          <a:xfrm>
            <a:off x="1189500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134"/>
          <p:cNvSpPr/>
          <p:nvPr/>
        </p:nvSpPr>
        <p:spPr>
          <a:xfrm>
            <a:off x="1189500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134"/>
          <p:cNvSpPr/>
          <p:nvPr/>
        </p:nvSpPr>
        <p:spPr>
          <a:xfrm>
            <a:off x="1189500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134"/>
          <p:cNvSpPr/>
          <p:nvPr/>
        </p:nvSpPr>
        <p:spPr>
          <a:xfrm>
            <a:off x="1189500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134"/>
          <p:cNvSpPr/>
          <p:nvPr/>
        </p:nvSpPr>
        <p:spPr>
          <a:xfrm>
            <a:off x="1189500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134"/>
          <p:cNvSpPr/>
          <p:nvPr/>
        </p:nvSpPr>
        <p:spPr>
          <a:xfrm>
            <a:off x="1189500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134"/>
          <p:cNvSpPr/>
          <p:nvPr/>
        </p:nvSpPr>
        <p:spPr>
          <a:xfrm>
            <a:off x="1189500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134"/>
          <p:cNvSpPr/>
          <p:nvPr/>
        </p:nvSpPr>
        <p:spPr>
          <a:xfrm>
            <a:off x="1189500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496" name="Google Shape;1496;p134"/>
          <p:cNvSpPr/>
          <p:nvPr/>
        </p:nvSpPr>
        <p:spPr>
          <a:xfrm>
            <a:off x="1711856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134"/>
          <p:cNvSpPr/>
          <p:nvPr/>
        </p:nvSpPr>
        <p:spPr>
          <a:xfrm>
            <a:off x="1711856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134"/>
          <p:cNvSpPr/>
          <p:nvPr/>
        </p:nvSpPr>
        <p:spPr>
          <a:xfrm>
            <a:off x="1711856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34"/>
          <p:cNvSpPr/>
          <p:nvPr/>
        </p:nvSpPr>
        <p:spPr>
          <a:xfrm>
            <a:off x="1711856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34"/>
          <p:cNvSpPr/>
          <p:nvPr/>
        </p:nvSpPr>
        <p:spPr>
          <a:xfrm>
            <a:off x="1711856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134"/>
          <p:cNvSpPr/>
          <p:nvPr/>
        </p:nvSpPr>
        <p:spPr>
          <a:xfrm>
            <a:off x="1711856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134"/>
          <p:cNvSpPr/>
          <p:nvPr/>
        </p:nvSpPr>
        <p:spPr>
          <a:xfrm>
            <a:off x="1711856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134"/>
          <p:cNvSpPr/>
          <p:nvPr/>
        </p:nvSpPr>
        <p:spPr>
          <a:xfrm>
            <a:off x="1711856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134"/>
          <p:cNvSpPr/>
          <p:nvPr/>
        </p:nvSpPr>
        <p:spPr>
          <a:xfrm>
            <a:off x="1711856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134"/>
          <p:cNvSpPr/>
          <p:nvPr/>
        </p:nvSpPr>
        <p:spPr>
          <a:xfrm>
            <a:off x="1711856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506" name="Google Shape;1506;p134"/>
          <p:cNvSpPr/>
          <p:nvPr/>
        </p:nvSpPr>
        <p:spPr>
          <a:xfrm>
            <a:off x="2234213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134"/>
          <p:cNvSpPr/>
          <p:nvPr/>
        </p:nvSpPr>
        <p:spPr>
          <a:xfrm>
            <a:off x="2234213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134"/>
          <p:cNvSpPr/>
          <p:nvPr/>
        </p:nvSpPr>
        <p:spPr>
          <a:xfrm>
            <a:off x="2234213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134"/>
          <p:cNvSpPr/>
          <p:nvPr/>
        </p:nvSpPr>
        <p:spPr>
          <a:xfrm>
            <a:off x="2234213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134"/>
          <p:cNvSpPr/>
          <p:nvPr/>
        </p:nvSpPr>
        <p:spPr>
          <a:xfrm>
            <a:off x="2234213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134"/>
          <p:cNvSpPr/>
          <p:nvPr/>
        </p:nvSpPr>
        <p:spPr>
          <a:xfrm>
            <a:off x="2234213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134"/>
          <p:cNvSpPr/>
          <p:nvPr/>
        </p:nvSpPr>
        <p:spPr>
          <a:xfrm>
            <a:off x="2234213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134"/>
          <p:cNvSpPr/>
          <p:nvPr/>
        </p:nvSpPr>
        <p:spPr>
          <a:xfrm>
            <a:off x="2234213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134"/>
          <p:cNvSpPr/>
          <p:nvPr/>
        </p:nvSpPr>
        <p:spPr>
          <a:xfrm>
            <a:off x="2234213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134"/>
          <p:cNvSpPr/>
          <p:nvPr/>
        </p:nvSpPr>
        <p:spPr>
          <a:xfrm>
            <a:off x="2234213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516" name="Google Shape;1516;p134"/>
          <p:cNvSpPr/>
          <p:nvPr/>
        </p:nvSpPr>
        <p:spPr>
          <a:xfrm>
            <a:off x="2756569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134"/>
          <p:cNvSpPr/>
          <p:nvPr/>
        </p:nvSpPr>
        <p:spPr>
          <a:xfrm>
            <a:off x="2756569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134"/>
          <p:cNvSpPr/>
          <p:nvPr/>
        </p:nvSpPr>
        <p:spPr>
          <a:xfrm>
            <a:off x="2756569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134"/>
          <p:cNvSpPr/>
          <p:nvPr/>
        </p:nvSpPr>
        <p:spPr>
          <a:xfrm>
            <a:off x="2756569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134"/>
          <p:cNvSpPr/>
          <p:nvPr/>
        </p:nvSpPr>
        <p:spPr>
          <a:xfrm>
            <a:off x="2756569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134"/>
          <p:cNvSpPr/>
          <p:nvPr/>
        </p:nvSpPr>
        <p:spPr>
          <a:xfrm>
            <a:off x="2756569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134"/>
          <p:cNvSpPr/>
          <p:nvPr/>
        </p:nvSpPr>
        <p:spPr>
          <a:xfrm>
            <a:off x="2756569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134"/>
          <p:cNvSpPr/>
          <p:nvPr/>
        </p:nvSpPr>
        <p:spPr>
          <a:xfrm>
            <a:off x="2756569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134"/>
          <p:cNvSpPr/>
          <p:nvPr/>
        </p:nvSpPr>
        <p:spPr>
          <a:xfrm>
            <a:off x="2756569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134"/>
          <p:cNvSpPr/>
          <p:nvPr/>
        </p:nvSpPr>
        <p:spPr>
          <a:xfrm>
            <a:off x="2756569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526" name="Google Shape;1526;p134"/>
          <p:cNvSpPr/>
          <p:nvPr/>
        </p:nvSpPr>
        <p:spPr>
          <a:xfrm>
            <a:off x="3278925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134"/>
          <p:cNvSpPr/>
          <p:nvPr/>
        </p:nvSpPr>
        <p:spPr>
          <a:xfrm>
            <a:off x="3278925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134"/>
          <p:cNvSpPr/>
          <p:nvPr/>
        </p:nvSpPr>
        <p:spPr>
          <a:xfrm>
            <a:off x="3278925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134"/>
          <p:cNvSpPr/>
          <p:nvPr/>
        </p:nvSpPr>
        <p:spPr>
          <a:xfrm>
            <a:off x="3278925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134"/>
          <p:cNvSpPr/>
          <p:nvPr/>
        </p:nvSpPr>
        <p:spPr>
          <a:xfrm>
            <a:off x="3278925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134"/>
          <p:cNvSpPr/>
          <p:nvPr/>
        </p:nvSpPr>
        <p:spPr>
          <a:xfrm>
            <a:off x="3278925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134"/>
          <p:cNvSpPr/>
          <p:nvPr/>
        </p:nvSpPr>
        <p:spPr>
          <a:xfrm>
            <a:off x="3278925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134"/>
          <p:cNvSpPr/>
          <p:nvPr/>
        </p:nvSpPr>
        <p:spPr>
          <a:xfrm>
            <a:off x="3278925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p134"/>
          <p:cNvSpPr/>
          <p:nvPr/>
        </p:nvSpPr>
        <p:spPr>
          <a:xfrm>
            <a:off x="3278925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134"/>
          <p:cNvSpPr/>
          <p:nvPr/>
        </p:nvSpPr>
        <p:spPr>
          <a:xfrm>
            <a:off x="3278925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536" name="Google Shape;1536;p134"/>
          <p:cNvSpPr/>
          <p:nvPr/>
        </p:nvSpPr>
        <p:spPr>
          <a:xfrm>
            <a:off x="3801281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p134"/>
          <p:cNvSpPr/>
          <p:nvPr/>
        </p:nvSpPr>
        <p:spPr>
          <a:xfrm>
            <a:off x="3801281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8" name="Google Shape;1538;p134"/>
          <p:cNvSpPr/>
          <p:nvPr/>
        </p:nvSpPr>
        <p:spPr>
          <a:xfrm>
            <a:off x="3801281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134"/>
          <p:cNvSpPr/>
          <p:nvPr/>
        </p:nvSpPr>
        <p:spPr>
          <a:xfrm>
            <a:off x="3801281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Google Shape;1540;p134"/>
          <p:cNvSpPr/>
          <p:nvPr/>
        </p:nvSpPr>
        <p:spPr>
          <a:xfrm>
            <a:off x="3801281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p134"/>
          <p:cNvSpPr/>
          <p:nvPr/>
        </p:nvSpPr>
        <p:spPr>
          <a:xfrm>
            <a:off x="3801281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2" name="Google Shape;1542;p134"/>
          <p:cNvSpPr/>
          <p:nvPr/>
        </p:nvSpPr>
        <p:spPr>
          <a:xfrm>
            <a:off x="3801281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3" name="Google Shape;1543;p134"/>
          <p:cNvSpPr/>
          <p:nvPr/>
        </p:nvSpPr>
        <p:spPr>
          <a:xfrm>
            <a:off x="3801281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134"/>
          <p:cNvSpPr/>
          <p:nvPr/>
        </p:nvSpPr>
        <p:spPr>
          <a:xfrm>
            <a:off x="3801281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p134"/>
          <p:cNvSpPr/>
          <p:nvPr/>
        </p:nvSpPr>
        <p:spPr>
          <a:xfrm>
            <a:off x="3801281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546" name="Google Shape;1546;p134"/>
          <p:cNvSpPr/>
          <p:nvPr/>
        </p:nvSpPr>
        <p:spPr>
          <a:xfrm>
            <a:off x="4323638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134"/>
          <p:cNvSpPr/>
          <p:nvPr/>
        </p:nvSpPr>
        <p:spPr>
          <a:xfrm>
            <a:off x="4323638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134"/>
          <p:cNvSpPr/>
          <p:nvPr/>
        </p:nvSpPr>
        <p:spPr>
          <a:xfrm>
            <a:off x="4323638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134"/>
          <p:cNvSpPr/>
          <p:nvPr/>
        </p:nvSpPr>
        <p:spPr>
          <a:xfrm>
            <a:off x="4323638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134"/>
          <p:cNvSpPr/>
          <p:nvPr/>
        </p:nvSpPr>
        <p:spPr>
          <a:xfrm>
            <a:off x="4323638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134"/>
          <p:cNvSpPr/>
          <p:nvPr/>
        </p:nvSpPr>
        <p:spPr>
          <a:xfrm>
            <a:off x="4323638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134"/>
          <p:cNvSpPr/>
          <p:nvPr/>
        </p:nvSpPr>
        <p:spPr>
          <a:xfrm>
            <a:off x="4323638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134"/>
          <p:cNvSpPr/>
          <p:nvPr/>
        </p:nvSpPr>
        <p:spPr>
          <a:xfrm>
            <a:off x="4323638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134"/>
          <p:cNvSpPr/>
          <p:nvPr/>
        </p:nvSpPr>
        <p:spPr>
          <a:xfrm>
            <a:off x="4323638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134"/>
          <p:cNvSpPr/>
          <p:nvPr/>
        </p:nvSpPr>
        <p:spPr>
          <a:xfrm>
            <a:off x="4323638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556" name="Google Shape;1556;p134"/>
          <p:cNvSpPr/>
          <p:nvPr/>
        </p:nvSpPr>
        <p:spPr>
          <a:xfrm>
            <a:off x="4845994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134"/>
          <p:cNvSpPr/>
          <p:nvPr/>
        </p:nvSpPr>
        <p:spPr>
          <a:xfrm>
            <a:off x="4845994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134"/>
          <p:cNvSpPr/>
          <p:nvPr/>
        </p:nvSpPr>
        <p:spPr>
          <a:xfrm>
            <a:off x="4845994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134"/>
          <p:cNvSpPr/>
          <p:nvPr/>
        </p:nvSpPr>
        <p:spPr>
          <a:xfrm>
            <a:off x="4845994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134"/>
          <p:cNvSpPr/>
          <p:nvPr/>
        </p:nvSpPr>
        <p:spPr>
          <a:xfrm>
            <a:off x="4845994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134"/>
          <p:cNvSpPr/>
          <p:nvPr/>
        </p:nvSpPr>
        <p:spPr>
          <a:xfrm>
            <a:off x="4845994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134"/>
          <p:cNvSpPr/>
          <p:nvPr/>
        </p:nvSpPr>
        <p:spPr>
          <a:xfrm>
            <a:off x="4845994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134"/>
          <p:cNvSpPr/>
          <p:nvPr/>
        </p:nvSpPr>
        <p:spPr>
          <a:xfrm>
            <a:off x="4845994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134"/>
          <p:cNvSpPr/>
          <p:nvPr/>
        </p:nvSpPr>
        <p:spPr>
          <a:xfrm>
            <a:off x="4845994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134"/>
          <p:cNvSpPr/>
          <p:nvPr/>
        </p:nvSpPr>
        <p:spPr>
          <a:xfrm>
            <a:off x="4845994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566" name="Google Shape;1566;p134"/>
          <p:cNvSpPr/>
          <p:nvPr/>
        </p:nvSpPr>
        <p:spPr>
          <a:xfrm>
            <a:off x="5368350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134"/>
          <p:cNvSpPr/>
          <p:nvPr/>
        </p:nvSpPr>
        <p:spPr>
          <a:xfrm>
            <a:off x="5368350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134"/>
          <p:cNvSpPr/>
          <p:nvPr/>
        </p:nvSpPr>
        <p:spPr>
          <a:xfrm>
            <a:off x="5368350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134"/>
          <p:cNvSpPr/>
          <p:nvPr/>
        </p:nvSpPr>
        <p:spPr>
          <a:xfrm>
            <a:off x="5368350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134"/>
          <p:cNvSpPr/>
          <p:nvPr/>
        </p:nvSpPr>
        <p:spPr>
          <a:xfrm>
            <a:off x="5368350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1" name="Google Shape;1571;p134"/>
          <p:cNvSpPr/>
          <p:nvPr/>
        </p:nvSpPr>
        <p:spPr>
          <a:xfrm>
            <a:off x="5368350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134"/>
          <p:cNvSpPr/>
          <p:nvPr/>
        </p:nvSpPr>
        <p:spPr>
          <a:xfrm>
            <a:off x="5368350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134"/>
          <p:cNvSpPr/>
          <p:nvPr/>
        </p:nvSpPr>
        <p:spPr>
          <a:xfrm>
            <a:off x="5368350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134"/>
          <p:cNvSpPr/>
          <p:nvPr/>
        </p:nvSpPr>
        <p:spPr>
          <a:xfrm>
            <a:off x="5368350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134"/>
          <p:cNvSpPr/>
          <p:nvPr/>
        </p:nvSpPr>
        <p:spPr>
          <a:xfrm>
            <a:off x="5368350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576" name="Google Shape;1576;p134"/>
          <p:cNvSpPr/>
          <p:nvPr/>
        </p:nvSpPr>
        <p:spPr>
          <a:xfrm>
            <a:off x="667144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134"/>
          <p:cNvSpPr/>
          <p:nvPr/>
        </p:nvSpPr>
        <p:spPr>
          <a:xfrm>
            <a:off x="667144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134"/>
          <p:cNvSpPr/>
          <p:nvPr/>
        </p:nvSpPr>
        <p:spPr>
          <a:xfrm>
            <a:off x="667144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134"/>
          <p:cNvSpPr/>
          <p:nvPr/>
        </p:nvSpPr>
        <p:spPr>
          <a:xfrm>
            <a:off x="667144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134"/>
          <p:cNvSpPr/>
          <p:nvPr/>
        </p:nvSpPr>
        <p:spPr>
          <a:xfrm>
            <a:off x="667144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134"/>
          <p:cNvSpPr/>
          <p:nvPr/>
        </p:nvSpPr>
        <p:spPr>
          <a:xfrm>
            <a:off x="667144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134"/>
          <p:cNvSpPr/>
          <p:nvPr/>
        </p:nvSpPr>
        <p:spPr>
          <a:xfrm>
            <a:off x="667144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134"/>
          <p:cNvSpPr/>
          <p:nvPr/>
        </p:nvSpPr>
        <p:spPr>
          <a:xfrm>
            <a:off x="667144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134"/>
          <p:cNvSpPr/>
          <p:nvPr/>
        </p:nvSpPr>
        <p:spPr>
          <a:xfrm>
            <a:off x="667144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5" name="Google Shape;1585;p134"/>
          <p:cNvSpPr/>
          <p:nvPr/>
        </p:nvSpPr>
        <p:spPr>
          <a:xfrm>
            <a:off x="667144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586" name="Google Shape;1586;p134"/>
          <p:cNvSpPr/>
          <p:nvPr/>
        </p:nvSpPr>
        <p:spPr>
          <a:xfrm>
            <a:off x="1189500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134"/>
          <p:cNvSpPr/>
          <p:nvPr/>
        </p:nvSpPr>
        <p:spPr>
          <a:xfrm>
            <a:off x="1189500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p134"/>
          <p:cNvSpPr/>
          <p:nvPr/>
        </p:nvSpPr>
        <p:spPr>
          <a:xfrm>
            <a:off x="1189500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134"/>
          <p:cNvSpPr/>
          <p:nvPr/>
        </p:nvSpPr>
        <p:spPr>
          <a:xfrm>
            <a:off x="1189500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134"/>
          <p:cNvSpPr/>
          <p:nvPr/>
        </p:nvSpPr>
        <p:spPr>
          <a:xfrm>
            <a:off x="1189500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134"/>
          <p:cNvSpPr/>
          <p:nvPr/>
        </p:nvSpPr>
        <p:spPr>
          <a:xfrm>
            <a:off x="1189500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134"/>
          <p:cNvSpPr/>
          <p:nvPr/>
        </p:nvSpPr>
        <p:spPr>
          <a:xfrm>
            <a:off x="1189500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134"/>
          <p:cNvSpPr/>
          <p:nvPr/>
        </p:nvSpPr>
        <p:spPr>
          <a:xfrm>
            <a:off x="1189500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p134"/>
          <p:cNvSpPr/>
          <p:nvPr/>
        </p:nvSpPr>
        <p:spPr>
          <a:xfrm>
            <a:off x="1189500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134"/>
          <p:cNvSpPr/>
          <p:nvPr/>
        </p:nvSpPr>
        <p:spPr>
          <a:xfrm>
            <a:off x="1189500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596" name="Google Shape;1596;p134"/>
          <p:cNvSpPr/>
          <p:nvPr/>
        </p:nvSpPr>
        <p:spPr>
          <a:xfrm>
            <a:off x="1711856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134"/>
          <p:cNvSpPr/>
          <p:nvPr/>
        </p:nvSpPr>
        <p:spPr>
          <a:xfrm>
            <a:off x="1711856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134"/>
          <p:cNvSpPr/>
          <p:nvPr/>
        </p:nvSpPr>
        <p:spPr>
          <a:xfrm>
            <a:off x="1711856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134"/>
          <p:cNvSpPr/>
          <p:nvPr/>
        </p:nvSpPr>
        <p:spPr>
          <a:xfrm>
            <a:off x="1711856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134"/>
          <p:cNvSpPr/>
          <p:nvPr/>
        </p:nvSpPr>
        <p:spPr>
          <a:xfrm>
            <a:off x="1711856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134"/>
          <p:cNvSpPr/>
          <p:nvPr/>
        </p:nvSpPr>
        <p:spPr>
          <a:xfrm>
            <a:off x="1711856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134"/>
          <p:cNvSpPr/>
          <p:nvPr/>
        </p:nvSpPr>
        <p:spPr>
          <a:xfrm>
            <a:off x="1711856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134"/>
          <p:cNvSpPr/>
          <p:nvPr/>
        </p:nvSpPr>
        <p:spPr>
          <a:xfrm>
            <a:off x="1711856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134"/>
          <p:cNvSpPr/>
          <p:nvPr/>
        </p:nvSpPr>
        <p:spPr>
          <a:xfrm>
            <a:off x="1711856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134"/>
          <p:cNvSpPr/>
          <p:nvPr/>
        </p:nvSpPr>
        <p:spPr>
          <a:xfrm>
            <a:off x="1711856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606" name="Google Shape;1606;p134"/>
          <p:cNvSpPr/>
          <p:nvPr/>
        </p:nvSpPr>
        <p:spPr>
          <a:xfrm>
            <a:off x="2234213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134"/>
          <p:cNvSpPr/>
          <p:nvPr/>
        </p:nvSpPr>
        <p:spPr>
          <a:xfrm>
            <a:off x="2234213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134"/>
          <p:cNvSpPr/>
          <p:nvPr/>
        </p:nvSpPr>
        <p:spPr>
          <a:xfrm>
            <a:off x="2234213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134"/>
          <p:cNvSpPr/>
          <p:nvPr/>
        </p:nvSpPr>
        <p:spPr>
          <a:xfrm>
            <a:off x="2234213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134"/>
          <p:cNvSpPr/>
          <p:nvPr/>
        </p:nvSpPr>
        <p:spPr>
          <a:xfrm>
            <a:off x="2234213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134"/>
          <p:cNvSpPr/>
          <p:nvPr/>
        </p:nvSpPr>
        <p:spPr>
          <a:xfrm>
            <a:off x="2234213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134"/>
          <p:cNvSpPr/>
          <p:nvPr/>
        </p:nvSpPr>
        <p:spPr>
          <a:xfrm>
            <a:off x="2234213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134"/>
          <p:cNvSpPr/>
          <p:nvPr/>
        </p:nvSpPr>
        <p:spPr>
          <a:xfrm>
            <a:off x="2234213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134"/>
          <p:cNvSpPr/>
          <p:nvPr/>
        </p:nvSpPr>
        <p:spPr>
          <a:xfrm>
            <a:off x="2234213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134"/>
          <p:cNvSpPr/>
          <p:nvPr/>
        </p:nvSpPr>
        <p:spPr>
          <a:xfrm>
            <a:off x="2234213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616" name="Google Shape;1616;p134"/>
          <p:cNvSpPr/>
          <p:nvPr/>
        </p:nvSpPr>
        <p:spPr>
          <a:xfrm>
            <a:off x="2756569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p134"/>
          <p:cNvSpPr/>
          <p:nvPr/>
        </p:nvSpPr>
        <p:spPr>
          <a:xfrm>
            <a:off x="2756569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134"/>
          <p:cNvSpPr/>
          <p:nvPr/>
        </p:nvSpPr>
        <p:spPr>
          <a:xfrm>
            <a:off x="2756569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134"/>
          <p:cNvSpPr/>
          <p:nvPr/>
        </p:nvSpPr>
        <p:spPr>
          <a:xfrm>
            <a:off x="2756569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134"/>
          <p:cNvSpPr/>
          <p:nvPr/>
        </p:nvSpPr>
        <p:spPr>
          <a:xfrm>
            <a:off x="2756569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134"/>
          <p:cNvSpPr/>
          <p:nvPr/>
        </p:nvSpPr>
        <p:spPr>
          <a:xfrm>
            <a:off x="2756569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134"/>
          <p:cNvSpPr/>
          <p:nvPr/>
        </p:nvSpPr>
        <p:spPr>
          <a:xfrm>
            <a:off x="2756569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134"/>
          <p:cNvSpPr/>
          <p:nvPr/>
        </p:nvSpPr>
        <p:spPr>
          <a:xfrm>
            <a:off x="2756569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134"/>
          <p:cNvSpPr/>
          <p:nvPr/>
        </p:nvSpPr>
        <p:spPr>
          <a:xfrm>
            <a:off x="2756569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134"/>
          <p:cNvSpPr/>
          <p:nvPr/>
        </p:nvSpPr>
        <p:spPr>
          <a:xfrm>
            <a:off x="2756569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626" name="Google Shape;1626;p134"/>
          <p:cNvSpPr/>
          <p:nvPr/>
        </p:nvSpPr>
        <p:spPr>
          <a:xfrm>
            <a:off x="3278925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134"/>
          <p:cNvSpPr/>
          <p:nvPr/>
        </p:nvSpPr>
        <p:spPr>
          <a:xfrm>
            <a:off x="3278925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134"/>
          <p:cNvSpPr/>
          <p:nvPr/>
        </p:nvSpPr>
        <p:spPr>
          <a:xfrm>
            <a:off x="3278925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134"/>
          <p:cNvSpPr/>
          <p:nvPr/>
        </p:nvSpPr>
        <p:spPr>
          <a:xfrm>
            <a:off x="3278925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0" name="Google Shape;1630;p134"/>
          <p:cNvSpPr/>
          <p:nvPr/>
        </p:nvSpPr>
        <p:spPr>
          <a:xfrm>
            <a:off x="3278925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1" name="Google Shape;1631;p134"/>
          <p:cNvSpPr/>
          <p:nvPr/>
        </p:nvSpPr>
        <p:spPr>
          <a:xfrm>
            <a:off x="3278925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134"/>
          <p:cNvSpPr/>
          <p:nvPr/>
        </p:nvSpPr>
        <p:spPr>
          <a:xfrm>
            <a:off x="3278925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134"/>
          <p:cNvSpPr/>
          <p:nvPr/>
        </p:nvSpPr>
        <p:spPr>
          <a:xfrm>
            <a:off x="3278925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4" name="Google Shape;1634;p134"/>
          <p:cNvSpPr/>
          <p:nvPr/>
        </p:nvSpPr>
        <p:spPr>
          <a:xfrm>
            <a:off x="3278925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134"/>
          <p:cNvSpPr/>
          <p:nvPr/>
        </p:nvSpPr>
        <p:spPr>
          <a:xfrm>
            <a:off x="3278925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636" name="Google Shape;1636;p134"/>
          <p:cNvSpPr/>
          <p:nvPr/>
        </p:nvSpPr>
        <p:spPr>
          <a:xfrm>
            <a:off x="3801281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134"/>
          <p:cNvSpPr/>
          <p:nvPr/>
        </p:nvSpPr>
        <p:spPr>
          <a:xfrm>
            <a:off x="3801281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p134"/>
          <p:cNvSpPr/>
          <p:nvPr/>
        </p:nvSpPr>
        <p:spPr>
          <a:xfrm>
            <a:off x="3801281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9" name="Google Shape;1639;p134"/>
          <p:cNvSpPr/>
          <p:nvPr/>
        </p:nvSpPr>
        <p:spPr>
          <a:xfrm>
            <a:off x="3801281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134"/>
          <p:cNvSpPr/>
          <p:nvPr/>
        </p:nvSpPr>
        <p:spPr>
          <a:xfrm>
            <a:off x="3801281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134"/>
          <p:cNvSpPr/>
          <p:nvPr/>
        </p:nvSpPr>
        <p:spPr>
          <a:xfrm>
            <a:off x="3801281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134"/>
          <p:cNvSpPr/>
          <p:nvPr/>
        </p:nvSpPr>
        <p:spPr>
          <a:xfrm>
            <a:off x="3801281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p134"/>
          <p:cNvSpPr/>
          <p:nvPr/>
        </p:nvSpPr>
        <p:spPr>
          <a:xfrm>
            <a:off x="3801281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134"/>
          <p:cNvSpPr/>
          <p:nvPr/>
        </p:nvSpPr>
        <p:spPr>
          <a:xfrm>
            <a:off x="3801281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134"/>
          <p:cNvSpPr/>
          <p:nvPr/>
        </p:nvSpPr>
        <p:spPr>
          <a:xfrm>
            <a:off x="3801281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646" name="Google Shape;1646;p134"/>
          <p:cNvSpPr/>
          <p:nvPr/>
        </p:nvSpPr>
        <p:spPr>
          <a:xfrm>
            <a:off x="4323638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7" name="Google Shape;1647;p134"/>
          <p:cNvSpPr/>
          <p:nvPr/>
        </p:nvSpPr>
        <p:spPr>
          <a:xfrm>
            <a:off x="4323638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p134"/>
          <p:cNvSpPr/>
          <p:nvPr/>
        </p:nvSpPr>
        <p:spPr>
          <a:xfrm>
            <a:off x="4323638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134"/>
          <p:cNvSpPr/>
          <p:nvPr/>
        </p:nvSpPr>
        <p:spPr>
          <a:xfrm>
            <a:off x="4323638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134"/>
          <p:cNvSpPr/>
          <p:nvPr/>
        </p:nvSpPr>
        <p:spPr>
          <a:xfrm>
            <a:off x="4323638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Google Shape;1651;p134"/>
          <p:cNvSpPr/>
          <p:nvPr/>
        </p:nvSpPr>
        <p:spPr>
          <a:xfrm>
            <a:off x="4323638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134"/>
          <p:cNvSpPr/>
          <p:nvPr/>
        </p:nvSpPr>
        <p:spPr>
          <a:xfrm>
            <a:off x="4323638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134"/>
          <p:cNvSpPr/>
          <p:nvPr/>
        </p:nvSpPr>
        <p:spPr>
          <a:xfrm>
            <a:off x="4323638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4" name="Google Shape;1654;p134"/>
          <p:cNvSpPr/>
          <p:nvPr/>
        </p:nvSpPr>
        <p:spPr>
          <a:xfrm>
            <a:off x="4323638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p134"/>
          <p:cNvSpPr/>
          <p:nvPr/>
        </p:nvSpPr>
        <p:spPr>
          <a:xfrm>
            <a:off x="4323638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656" name="Google Shape;1656;p134"/>
          <p:cNvSpPr/>
          <p:nvPr/>
        </p:nvSpPr>
        <p:spPr>
          <a:xfrm>
            <a:off x="4845994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p134"/>
          <p:cNvSpPr/>
          <p:nvPr/>
        </p:nvSpPr>
        <p:spPr>
          <a:xfrm>
            <a:off x="4845994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134"/>
          <p:cNvSpPr/>
          <p:nvPr/>
        </p:nvSpPr>
        <p:spPr>
          <a:xfrm>
            <a:off x="4845994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p134"/>
          <p:cNvSpPr/>
          <p:nvPr/>
        </p:nvSpPr>
        <p:spPr>
          <a:xfrm>
            <a:off x="4845994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0" name="Google Shape;1660;p134"/>
          <p:cNvSpPr/>
          <p:nvPr/>
        </p:nvSpPr>
        <p:spPr>
          <a:xfrm>
            <a:off x="4845994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1" name="Google Shape;1661;p134"/>
          <p:cNvSpPr/>
          <p:nvPr/>
        </p:nvSpPr>
        <p:spPr>
          <a:xfrm>
            <a:off x="4845994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134"/>
          <p:cNvSpPr/>
          <p:nvPr/>
        </p:nvSpPr>
        <p:spPr>
          <a:xfrm>
            <a:off x="4845994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134"/>
          <p:cNvSpPr/>
          <p:nvPr/>
        </p:nvSpPr>
        <p:spPr>
          <a:xfrm>
            <a:off x="4845994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134"/>
          <p:cNvSpPr/>
          <p:nvPr/>
        </p:nvSpPr>
        <p:spPr>
          <a:xfrm>
            <a:off x="4845994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Google Shape;1665;p134"/>
          <p:cNvSpPr/>
          <p:nvPr/>
        </p:nvSpPr>
        <p:spPr>
          <a:xfrm>
            <a:off x="4845994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666" name="Google Shape;1666;p134"/>
          <p:cNvSpPr/>
          <p:nvPr/>
        </p:nvSpPr>
        <p:spPr>
          <a:xfrm>
            <a:off x="5368350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134"/>
          <p:cNvSpPr/>
          <p:nvPr/>
        </p:nvSpPr>
        <p:spPr>
          <a:xfrm>
            <a:off x="5368350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134"/>
          <p:cNvSpPr/>
          <p:nvPr/>
        </p:nvSpPr>
        <p:spPr>
          <a:xfrm>
            <a:off x="5368350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134"/>
          <p:cNvSpPr/>
          <p:nvPr/>
        </p:nvSpPr>
        <p:spPr>
          <a:xfrm>
            <a:off x="5368350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p134"/>
          <p:cNvSpPr/>
          <p:nvPr/>
        </p:nvSpPr>
        <p:spPr>
          <a:xfrm>
            <a:off x="5368350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134"/>
          <p:cNvSpPr/>
          <p:nvPr/>
        </p:nvSpPr>
        <p:spPr>
          <a:xfrm>
            <a:off x="5368350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134"/>
          <p:cNvSpPr/>
          <p:nvPr/>
        </p:nvSpPr>
        <p:spPr>
          <a:xfrm>
            <a:off x="5368350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p134"/>
          <p:cNvSpPr/>
          <p:nvPr/>
        </p:nvSpPr>
        <p:spPr>
          <a:xfrm>
            <a:off x="5368350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p134"/>
          <p:cNvSpPr/>
          <p:nvPr/>
        </p:nvSpPr>
        <p:spPr>
          <a:xfrm>
            <a:off x="5368350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p134"/>
          <p:cNvSpPr/>
          <p:nvPr/>
        </p:nvSpPr>
        <p:spPr>
          <a:xfrm>
            <a:off x="5368350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676" name="Google Shape;1676;p134"/>
          <p:cNvSpPr txBox="1"/>
          <p:nvPr>
            <p:ph idx="6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677" name="Google Shape;1677;p134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1678" name="Google Shape;1678;p134"/>
          <p:cNvSpPr txBox="1"/>
          <p:nvPr>
            <p:ph idx="7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quote three column">
  <p:cSld name="CUSTOM_4_9"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80" name="Google Shape;1680;p13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1" name="Google Shape;1681;p13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2" name="Google Shape;1682;p13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83" name="Google Shape;1683;p135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684" name="Google Shape;1684;p135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685" name="Google Shape;1685;p135"/>
          <p:cNvCxnSpPr/>
          <p:nvPr/>
        </p:nvCxnSpPr>
        <p:spPr>
          <a:xfrm>
            <a:off x="3230700" y="2082713"/>
            <a:ext cx="0" cy="172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686" name="Google Shape;1686;p135"/>
          <p:cNvCxnSpPr/>
          <p:nvPr/>
        </p:nvCxnSpPr>
        <p:spPr>
          <a:xfrm>
            <a:off x="5917913" y="2082713"/>
            <a:ext cx="0" cy="172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687" name="Google Shape;1687;p135"/>
          <p:cNvSpPr txBox="1"/>
          <p:nvPr>
            <p:ph idx="2" type="subTitle"/>
          </p:nvPr>
        </p:nvSpPr>
        <p:spPr>
          <a:xfrm>
            <a:off x="855694" y="3510788"/>
            <a:ext cx="2062800" cy="3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1688" name="Google Shape;1688;p135"/>
          <p:cNvSpPr txBox="1"/>
          <p:nvPr>
            <p:ph idx="3" type="subTitle"/>
          </p:nvPr>
        </p:nvSpPr>
        <p:spPr>
          <a:xfrm>
            <a:off x="855694" y="2110282"/>
            <a:ext cx="2062800" cy="116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  <p:sp>
        <p:nvSpPr>
          <p:cNvPr id="1689" name="Google Shape;1689;p135"/>
          <p:cNvSpPr txBox="1"/>
          <p:nvPr>
            <p:ph idx="4" type="subTitle"/>
          </p:nvPr>
        </p:nvSpPr>
        <p:spPr>
          <a:xfrm>
            <a:off x="3542906" y="2110282"/>
            <a:ext cx="2062800" cy="116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  <p:sp>
        <p:nvSpPr>
          <p:cNvPr id="1690" name="Google Shape;1690;p135"/>
          <p:cNvSpPr txBox="1"/>
          <p:nvPr>
            <p:ph idx="5" type="subTitle"/>
          </p:nvPr>
        </p:nvSpPr>
        <p:spPr>
          <a:xfrm>
            <a:off x="6230119" y="2110282"/>
            <a:ext cx="2062800" cy="116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  <p:sp>
        <p:nvSpPr>
          <p:cNvPr id="1691" name="Google Shape;1691;p135"/>
          <p:cNvSpPr txBox="1"/>
          <p:nvPr>
            <p:ph idx="6" type="subTitle"/>
          </p:nvPr>
        </p:nvSpPr>
        <p:spPr>
          <a:xfrm>
            <a:off x="3540600" y="3510788"/>
            <a:ext cx="2062800" cy="3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1692" name="Google Shape;1692;p135"/>
          <p:cNvSpPr txBox="1"/>
          <p:nvPr>
            <p:ph idx="7" type="subTitle"/>
          </p:nvPr>
        </p:nvSpPr>
        <p:spPr>
          <a:xfrm>
            <a:off x="6230119" y="3510788"/>
            <a:ext cx="2062800" cy="3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pic>
        <p:nvPicPr>
          <p:cNvPr id="1693" name="Google Shape;1693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604" y="1662897"/>
            <a:ext cx="414914" cy="4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4" name="Google Shape;1694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0819" y="1662897"/>
            <a:ext cx="414914" cy="4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5" name="Google Shape;1695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8034" y="1662897"/>
            <a:ext cx="414914" cy="4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6" name="Google Shape;1696;p135"/>
          <p:cNvSpPr txBox="1"/>
          <p:nvPr>
            <p:ph idx="8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697" name="Google Shape;1697;p135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1698" name="Google Shape;1698;p135"/>
          <p:cNvSpPr txBox="1"/>
          <p:nvPr>
            <p:ph idx="9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quote two column">
  <p:cSld name="CUSTOM_4_8"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00" name="Google Shape;1700;p13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1" name="Google Shape;1701;p13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2" name="Google Shape;1702;p13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03" name="Google Shape;1703;p136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4" name="Google Shape;1704;p136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705" name="Google Shape;1705;p136"/>
          <p:cNvCxnSpPr/>
          <p:nvPr/>
        </p:nvCxnSpPr>
        <p:spPr>
          <a:xfrm>
            <a:off x="4574182" y="2097150"/>
            <a:ext cx="0" cy="219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706" name="Google Shape;1706;p136"/>
          <p:cNvSpPr txBox="1"/>
          <p:nvPr>
            <p:ph idx="2" type="subTitle"/>
          </p:nvPr>
        </p:nvSpPr>
        <p:spPr>
          <a:xfrm>
            <a:off x="1007344" y="3777544"/>
            <a:ext cx="3298500" cy="3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1707" name="Google Shape;1707;p136"/>
          <p:cNvSpPr txBox="1"/>
          <p:nvPr>
            <p:ph idx="3" type="subTitle"/>
          </p:nvPr>
        </p:nvSpPr>
        <p:spPr>
          <a:xfrm>
            <a:off x="1007344" y="2136075"/>
            <a:ext cx="3298500" cy="139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8" name="Google Shape;1708;p136"/>
          <p:cNvSpPr txBox="1"/>
          <p:nvPr>
            <p:ph idx="4" type="subTitle"/>
          </p:nvPr>
        </p:nvSpPr>
        <p:spPr>
          <a:xfrm>
            <a:off x="4896994" y="3777544"/>
            <a:ext cx="3298500" cy="3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1709" name="Google Shape;1709;p136"/>
          <p:cNvSpPr txBox="1"/>
          <p:nvPr>
            <p:ph idx="5" type="subTitle"/>
          </p:nvPr>
        </p:nvSpPr>
        <p:spPr>
          <a:xfrm>
            <a:off x="4896994" y="2136075"/>
            <a:ext cx="3298500" cy="139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10" name="Google Shape;1710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0311" y="1533667"/>
            <a:ext cx="548775" cy="548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Google Shape;1711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9961" y="1533667"/>
            <a:ext cx="548775" cy="548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12" name="Google Shape;1712;p136"/>
          <p:cNvSpPr txBox="1"/>
          <p:nvPr>
            <p:ph idx="6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713" name="Google Shape;1713;p136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1714" name="Google Shape;1714;p136"/>
          <p:cNvSpPr txBox="1"/>
          <p:nvPr>
            <p:ph idx="7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quote large">
  <p:cSld name="CUSTOM_4_7"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137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1717" name="Google Shape;1717;p13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8" name="Google Shape;1718;p13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9" name="Google Shape;1719;p13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20" name="Google Shape;1720;p13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137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22" name="Google Shape;1722;p137"/>
          <p:cNvSpPr txBox="1"/>
          <p:nvPr>
            <p:ph type="title"/>
          </p:nvPr>
        </p:nvSpPr>
        <p:spPr>
          <a:xfrm>
            <a:off x="3349163" y="1091531"/>
            <a:ext cx="5043600" cy="240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1723" name="Google Shape;1723;p137"/>
          <p:cNvSpPr txBox="1"/>
          <p:nvPr>
            <p:ph idx="3" type="subTitle"/>
          </p:nvPr>
        </p:nvSpPr>
        <p:spPr>
          <a:xfrm>
            <a:off x="3349200" y="3777544"/>
            <a:ext cx="3073200" cy="3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  <p:pic>
        <p:nvPicPr>
          <p:cNvPr id="1724" name="Google Shape;1724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4587" y="973839"/>
            <a:ext cx="548775" cy="548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wo by two">
  <p:cSld name="CUSTOM_4_6"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26" name="Google Shape;1726;p13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7" name="Google Shape;1727;p13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8" name="Google Shape;1728;p13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29" name="Google Shape;1729;p138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730" name="Google Shape;1730;p138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1" name="Google Shape;1731;p138"/>
          <p:cNvSpPr txBox="1"/>
          <p:nvPr>
            <p:ph idx="2" type="subTitle"/>
          </p:nvPr>
        </p:nvSpPr>
        <p:spPr>
          <a:xfrm>
            <a:off x="5141316" y="2091075"/>
            <a:ext cx="26340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1732" name="Google Shape;1732;p138"/>
          <p:cNvSpPr txBox="1"/>
          <p:nvPr>
            <p:ph idx="3" type="subTitle"/>
          </p:nvPr>
        </p:nvSpPr>
        <p:spPr>
          <a:xfrm>
            <a:off x="5141311" y="1764713"/>
            <a:ext cx="26340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733" name="Google Shape;1733;p138"/>
          <p:cNvSpPr txBox="1"/>
          <p:nvPr>
            <p:ph idx="4" type="subTitle"/>
          </p:nvPr>
        </p:nvSpPr>
        <p:spPr>
          <a:xfrm>
            <a:off x="5141316" y="3325781"/>
            <a:ext cx="26340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1734" name="Google Shape;1734;p138"/>
          <p:cNvSpPr txBox="1"/>
          <p:nvPr>
            <p:ph idx="5" type="subTitle"/>
          </p:nvPr>
        </p:nvSpPr>
        <p:spPr>
          <a:xfrm>
            <a:off x="5141311" y="2999419"/>
            <a:ext cx="26340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735" name="Google Shape;1735;p138"/>
          <p:cNvSpPr txBox="1"/>
          <p:nvPr>
            <p:ph idx="6" type="subTitle"/>
          </p:nvPr>
        </p:nvSpPr>
        <p:spPr>
          <a:xfrm>
            <a:off x="1563469" y="2091075"/>
            <a:ext cx="26340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1736" name="Google Shape;1736;p138"/>
          <p:cNvSpPr txBox="1"/>
          <p:nvPr>
            <p:ph idx="7" type="subTitle"/>
          </p:nvPr>
        </p:nvSpPr>
        <p:spPr>
          <a:xfrm>
            <a:off x="1563450" y="1764713"/>
            <a:ext cx="26340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737" name="Google Shape;1737;p138"/>
          <p:cNvSpPr txBox="1"/>
          <p:nvPr>
            <p:ph idx="8" type="subTitle"/>
          </p:nvPr>
        </p:nvSpPr>
        <p:spPr>
          <a:xfrm>
            <a:off x="1563469" y="3325781"/>
            <a:ext cx="26340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1738" name="Google Shape;1738;p138"/>
          <p:cNvSpPr txBox="1"/>
          <p:nvPr>
            <p:ph idx="9" type="subTitle"/>
          </p:nvPr>
        </p:nvSpPr>
        <p:spPr>
          <a:xfrm>
            <a:off x="1563450" y="2999419"/>
            <a:ext cx="26340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739" name="Google Shape;1739;p138"/>
          <p:cNvSpPr txBox="1"/>
          <p:nvPr>
            <p:ph idx="13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740" name="Google Shape;1740;p138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1741" name="Google Shape;1741;p138"/>
          <p:cNvSpPr txBox="1"/>
          <p:nvPr>
            <p:ph idx="14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four column">
  <p:cSld name="CUSTOM_4_5"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3" name="Google Shape;1743;p13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4" name="Google Shape;1744;p13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5" name="Google Shape;1745;p13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46" name="Google Shape;1746;p139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139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748" name="Google Shape;1748;p139"/>
          <p:cNvCxnSpPr/>
          <p:nvPr/>
        </p:nvCxnSpPr>
        <p:spPr>
          <a:xfrm>
            <a:off x="2562438" y="2758500"/>
            <a:ext cx="0" cy="114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749" name="Google Shape;1749;p139"/>
          <p:cNvCxnSpPr/>
          <p:nvPr/>
        </p:nvCxnSpPr>
        <p:spPr>
          <a:xfrm>
            <a:off x="4572075" y="2758500"/>
            <a:ext cx="0" cy="114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750" name="Google Shape;1750;p139"/>
          <p:cNvCxnSpPr/>
          <p:nvPr/>
        </p:nvCxnSpPr>
        <p:spPr>
          <a:xfrm>
            <a:off x="6581713" y="2758500"/>
            <a:ext cx="0" cy="114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751" name="Google Shape;1751;p139"/>
          <p:cNvSpPr txBox="1"/>
          <p:nvPr>
            <p:ph idx="2" type="subTitle"/>
          </p:nvPr>
        </p:nvSpPr>
        <p:spPr>
          <a:xfrm>
            <a:off x="663806" y="3044625"/>
            <a:ext cx="17877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1752" name="Google Shape;1752;p139"/>
          <p:cNvSpPr txBox="1"/>
          <p:nvPr>
            <p:ph idx="3" type="subTitle"/>
          </p:nvPr>
        </p:nvSpPr>
        <p:spPr>
          <a:xfrm>
            <a:off x="663788" y="2718263"/>
            <a:ext cx="17877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753" name="Google Shape;1753;p139"/>
          <p:cNvSpPr txBox="1"/>
          <p:nvPr>
            <p:ph idx="4" type="subTitle"/>
          </p:nvPr>
        </p:nvSpPr>
        <p:spPr>
          <a:xfrm>
            <a:off x="6692719" y="3044625"/>
            <a:ext cx="17877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1754" name="Google Shape;1754;p139"/>
          <p:cNvSpPr txBox="1"/>
          <p:nvPr>
            <p:ph idx="5" type="subTitle"/>
          </p:nvPr>
        </p:nvSpPr>
        <p:spPr>
          <a:xfrm>
            <a:off x="6692700" y="2718263"/>
            <a:ext cx="17877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755" name="Google Shape;1755;p139"/>
          <p:cNvSpPr txBox="1"/>
          <p:nvPr>
            <p:ph idx="6" type="subTitle"/>
          </p:nvPr>
        </p:nvSpPr>
        <p:spPr>
          <a:xfrm>
            <a:off x="4683081" y="3044625"/>
            <a:ext cx="17877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1756" name="Google Shape;1756;p139"/>
          <p:cNvSpPr txBox="1"/>
          <p:nvPr>
            <p:ph idx="7" type="subTitle"/>
          </p:nvPr>
        </p:nvSpPr>
        <p:spPr>
          <a:xfrm>
            <a:off x="4683063" y="2718263"/>
            <a:ext cx="17877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757" name="Google Shape;1757;p139"/>
          <p:cNvSpPr txBox="1"/>
          <p:nvPr>
            <p:ph idx="8" type="subTitle"/>
          </p:nvPr>
        </p:nvSpPr>
        <p:spPr>
          <a:xfrm>
            <a:off x="2673444" y="3044625"/>
            <a:ext cx="17877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1758" name="Google Shape;1758;p139"/>
          <p:cNvSpPr txBox="1"/>
          <p:nvPr>
            <p:ph idx="9" type="subTitle"/>
          </p:nvPr>
        </p:nvSpPr>
        <p:spPr>
          <a:xfrm>
            <a:off x="2673425" y="2718263"/>
            <a:ext cx="17877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759" name="Google Shape;1759;p139"/>
          <p:cNvSpPr txBox="1"/>
          <p:nvPr>
            <p:ph idx="13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760" name="Google Shape;1760;p139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1761" name="Google Shape;1761;p139"/>
          <p:cNvSpPr txBox="1"/>
          <p:nvPr>
            <p:ph idx="14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 left">
  <p:cSld name="CUSTOM_4_4"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140"/>
          <p:cNvSpPr txBox="1"/>
          <p:nvPr>
            <p:ph idx="1" type="subTitle"/>
          </p:nvPr>
        </p:nvSpPr>
        <p:spPr>
          <a:xfrm>
            <a:off x="663788" y="2519025"/>
            <a:ext cx="2469000" cy="148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64" name="Google Shape;1764;p140"/>
          <p:cNvSpPr txBox="1"/>
          <p:nvPr>
            <p:ph type="title"/>
          </p:nvPr>
        </p:nvSpPr>
        <p:spPr>
          <a:xfrm>
            <a:off x="663788" y="930525"/>
            <a:ext cx="3086100" cy="148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765" name="Google Shape;1765;p140"/>
          <p:cNvSpPr txBox="1"/>
          <p:nvPr>
            <p:ph idx="2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1766" name="Google Shape;1766;p14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7" name="Google Shape;1767;p14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8" name="Google Shape;1768;p14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69" name="Google Shape;1769;p140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770" name="Google Shape;1770;p140"/>
          <p:cNvSpPr txBox="1"/>
          <p:nvPr>
            <p:ph idx="3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71" name="Google Shape;1771;p140"/>
          <p:cNvSpPr txBox="1"/>
          <p:nvPr>
            <p:ph idx="4" type="subTitle"/>
          </p:nvPr>
        </p:nvSpPr>
        <p:spPr>
          <a:xfrm>
            <a:off x="5143013" y="1233038"/>
            <a:ext cx="3495600" cy="6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1772" name="Google Shape;1772;p140"/>
          <p:cNvSpPr txBox="1"/>
          <p:nvPr>
            <p:ph idx="5" type="subTitle"/>
          </p:nvPr>
        </p:nvSpPr>
        <p:spPr>
          <a:xfrm>
            <a:off x="5143013" y="930525"/>
            <a:ext cx="3495600" cy="260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773" name="Google Shape;1773;p140"/>
          <p:cNvSpPr txBox="1"/>
          <p:nvPr>
            <p:ph idx="6" type="subTitle"/>
          </p:nvPr>
        </p:nvSpPr>
        <p:spPr>
          <a:xfrm>
            <a:off x="5143013" y="2373094"/>
            <a:ext cx="3495600" cy="6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1774" name="Google Shape;1774;p140"/>
          <p:cNvSpPr txBox="1"/>
          <p:nvPr>
            <p:ph idx="7" type="subTitle"/>
          </p:nvPr>
        </p:nvSpPr>
        <p:spPr>
          <a:xfrm>
            <a:off x="5143013" y="2070581"/>
            <a:ext cx="3495600" cy="260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775" name="Google Shape;1775;p140"/>
          <p:cNvSpPr txBox="1"/>
          <p:nvPr>
            <p:ph idx="8" type="subTitle"/>
          </p:nvPr>
        </p:nvSpPr>
        <p:spPr>
          <a:xfrm>
            <a:off x="5143013" y="3513150"/>
            <a:ext cx="3495600" cy="6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1776" name="Google Shape;1776;p140"/>
          <p:cNvSpPr txBox="1"/>
          <p:nvPr>
            <p:ph idx="9" type="subTitle"/>
          </p:nvPr>
        </p:nvSpPr>
        <p:spPr>
          <a:xfrm>
            <a:off x="5143013" y="3210638"/>
            <a:ext cx="3495600" cy="260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hree column">
  <p:cSld name="CUSTOM_4_3"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78" name="Google Shape;1778;p14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9" name="Google Shape;1779;p14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0" name="Google Shape;1780;p14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81" name="Google Shape;1781;p141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782" name="Google Shape;1782;p141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783" name="Google Shape;1783;p141"/>
          <p:cNvCxnSpPr/>
          <p:nvPr/>
        </p:nvCxnSpPr>
        <p:spPr>
          <a:xfrm>
            <a:off x="3229613" y="3172294"/>
            <a:ext cx="0" cy="11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784" name="Google Shape;1784;p141"/>
          <p:cNvCxnSpPr/>
          <p:nvPr/>
        </p:nvCxnSpPr>
        <p:spPr>
          <a:xfrm>
            <a:off x="5914388" y="3172294"/>
            <a:ext cx="0" cy="11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785" name="Google Shape;1785;p141"/>
          <p:cNvSpPr txBox="1"/>
          <p:nvPr>
            <p:ph idx="2" type="subTitle"/>
          </p:nvPr>
        </p:nvSpPr>
        <p:spPr>
          <a:xfrm>
            <a:off x="3351225" y="3172294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786" name="Google Shape;1786;p141"/>
          <p:cNvSpPr txBox="1"/>
          <p:nvPr>
            <p:ph idx="3" type="subTitle"/>
          </p:nvPr>
        </p:nvSpPr>
        <p:spPr>
          <a:xfrm>
            <a:off x="3351300" y="3539213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1787" name="Google Shape;1787;p141"/>
          <p:cNvSpPr txBox="1"/>
          <p:nvPr>
            <p:ph idx="4" type="subTitle"/>
          </p:nvPr>
        </p:nvSpPr>
        <p:spPr>
          <a:xfrm>
            <a:off x="6036000" y="3172294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788" name="Google Shape;1788;p141"/>
          <p:cNvSpPr txBox="1"/>
          <p:nvPr>
            <p:ph idx="5" type="subTitle"/>
          </p:nvPr>
        </p:nvSpPr>
        <p:spPr>
          <a:xfrm>
            <a:off x="6036075" y="3539213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1789" name="Google Shape;1789;p141"/>
          <p:cNvSpPr txBox="1"/>
          <p:nvPr>
            <p:ph idx="6" type="subTitle"/>
          </p:nvPr>
        </p:nvSpPr>
        <p:spPr>
          <a:xfrm>
            <a:off x="666450" y="3172294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790" name="Google Shape;1790;p141"/>
          <p:cNvSpPr txBox="1"/>
          <p:nvPr>
            <p:ph idx="7" type="subTitle"/>
          </p:nvPr>
        </p:nvSpPr>
        <p:spPr>
          <a:xfrm>
            <a:off x="666525" y="3539213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1791" name="Google Shape;1791;p141"/>
          <p:cNvSpPr txBox="1"/>
          <p:nvPr>
            <p:ph idx="8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792" name="Google Shape;1792;p141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1793" name="Google Shape;1793;p141"/>
          <p:cNvSpPr txBox="1"/>
          <p:nvPr>
            <p:ph idx="9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image left">
  <p:cSld name="CUSTOM_4_2"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95" name="Google Shape;1795;p14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6" name="Google Shape;1796;p14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7" name="Google Shape;1797;p14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98" name="Google Shape;1798;p142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799" name="Google Shape;1799;p142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00" name="Google Shape;1800;p142"/>
          <p:cNvSpPr txBox="1"/>
          <p:nvPr>
            <p:ph idx="2" type="subTitle"/>
          </p:nvPr>
        </p:nvSpPr>
        <p:spPr>
          <a:xfrm>
            <a:off x="4246556" y="1904438"/>
            <a:ext cx="4114800" cy="237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13000"/>
              </a:lnSpc>
              <a:spcBef>
                <a:spcPts val="1500"/>
              </a:spcBef>
              <a:spcAft>
                <a:spcPts val="1500"/>
              </a:spcAft>
              <a:buNone/>
              <a:defRPr/>
            </a:lvl9pPr>
          </a:lstStyle>
          <a:p/>
        </p:txBody>
      </p:sp>
      <p:sp>
        <p:nvSpPr>
          <p:cNvPr id="1801" name="Google Shape;1801;p142"/>
          <p:cNvSpPr txBox="1"/>
          <p:nvPr>
            <p:ph idx="3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802" name="Google Shape;1802;p142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1803" name="Google Shape;1803;p142"/>
          <p:cNvSpPr txBox="1"/>
          <p:nvPr>
            <p:ph idx="4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large text alt1">
  <p:cSld name="CUSTOM_4_2_2"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5" name="Google Shape;1805;p14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6" name="Google Shape;1806;p14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7" name="Google Shape;1807;p14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08" name="Google Shape;1808;p143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809" name="Google Shape;1809;p143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10" name="Google Shape;1810;p143"/>
          <p:cNvSpPr txBox="1"/>
          <p:nvPr>
            <p:ph idx="2" type="subTitle"/>
          </p:nvPr>
        </p:nvSpPr>
        <p:spPr>
          <a:xfrm>
            <a:off x="1565888" y="1812319"/>
            <a:ext cx="6033600" cy="97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11" name="Google Shape;1811;p143"/>
          <p:cNvSpPr txBox="1"/>
          <p:nvPr>
            <p:ph idx="3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812" name="Google Shape;1812;p143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1813" name="Google Shape;1813;p143"/>
          <p:cNvSpPr txBox="1"/>
          <p:nvPr>
            <p:ph idx="4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large text">
  <p:cSld name="CUSTOM_4_2_1"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144"/>
          <p:cNvSpPr txBox="1"/>
          <p:nvPr>
            <p:ph type="title"/>
          </p:nvPr>
        </p:nvSpPr>
        <p:spPr>
          <a:xfrm>
            <a:off x="2460281" y="1239806"/>
            <a:ext cx="5573100" cy="294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/>
        </p:txBody>
      </p:sp>
      <p:sp>
        <p:nvSpPr>
          <p:cNvPr id="1816" name="Google Shape;1816;p144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1817" name="Google Shape;1817;p14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8" name="Google Shape;1818;p14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9" name="Google Shape;1819;p14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20" name="Google Shape;1820;p14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821" name="Google Shape;1821;p144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agenda dark">
  <p:cSld name="CUSTOM_4_1">
    <p:bg>
      <p:bgPr>
        <a:solidFill>
          <a:srgbClr val="353535"/>
        </a:solidFill>
      </p:bgPr>
    </p:bg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145"/>
          <p:cNvSpPr/>
          <p:nvPr/>
        </p:nvSpPr>
        <p:spPr>
          <a:xfrm>
            <a:off x="0" y="150"/>
            <a:ext cx="9144000" cy="5143500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</a:t>
            </a:r>
            <a:endParaRPr sz="1400"/>
          </a:p>
        </p:txBody>
      </p:sp>
      <p:pic>
        <p:nvPicPr>
          <p:cNvPr id="1824" name="Google Shape;1824;p145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1333500" y="809625"/>
            <a:ext cx="6477000" cy="35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5" name="Google Shape;1825;p145"/>
          <p:cNvSpPr txBox="1"/>
          <p:nvPr>
            <p:ph idx="1" type="body"/>
          </p:nvPr>
        </p:nvSpPr>
        <p:spPr>
          <a:xfrm>
            <a:off x="6502425" y="1387106"/>
            <a:ext cx="1599000" cy="225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▸"/>
              <a:defRPr>
                <a:solidFill>
                  <a:srgbClr val="FFFFFF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26" name="Google Shape;1826;p145"/>
          <p:cNvSpPr txBox="1"/>
          <p:nvPr>
            <p:ph idx="2" type="body"/>
          </p:nvPr>
        </p:nvSpPr>
        <p:spPr>
          <a:xfrm>
            <a:off x="4281525" y="1387106"/>
            <a:ext cx="1599000" cy="225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▸"/>
              <a:defRPr>
                <a:solidFill>
                  <a:srgbClr val="FFFFFF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27" name="Google Shape;1827;p145"/>
          <p:cNvSpPr txBox="1"/>
          <p:nvPr>
            <p:ph type="title"/>
          </p:nvPr>
        </p:nvSpPr>
        <p:spPr>
          <a:xfrm>
            <a:off x="675206" y="1302325"/>
            <a:ext cx="2914500" cy="202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cxnSp>
        <p:nvCxnSpPr>
          <p:cNvPr id="1828" name="Google Shape;1828;p14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9" name="Google Shape;1829;p14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30" name="Google Shape;1830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1831" name="Google Shape;1831;p14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32" name="Google Shape;1832;p145"/>
          <p:cNvSpPr txBox="1"/>
          <p:nvPr>
            <p:ph idx="3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833" name="Google Shape;1833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184" y="164497"/>
            <a:ext cx="2258442" cy="4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agenda light">
  <p:cSld name="CUSTOM_4_1_1">
    <p:bg>
      <p:bgPr>
        <a:solidFill>
          <a:schemeClr val="lt1"/>
        </a:solidFill>
      </p:bgPr>
    </p:bg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5" name="Google Shape;1835;p14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6" name="Google Shape;1836;p146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1837" name="Google Shape;1837;p14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8" name="Google Shape;1838;p14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9" name="Google Shape;1839;p146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840" name="Google Shape;1840;p146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41" name="Google Shape;1841;p146"/>
          <p:cNvSpPr txBox="1"/>
          <p:nvPr>
            <p:ph idx="3" type="body"/>
          </p:nvPr>
        </p:nvSpPr>
        <p:spPr>
          <a:xfrm>
            <a:off x="6502425" y="1387106"/>
            <a:ext cx="1599000" cy="225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/>
            </a:lvl1pPr>
            <a:lvl2pPr indent="-317500" lvl="1" marL="9144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2pPr>
            <a:lvl3pPr indent="-317500" lvl="2" marL="13716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3pPr>
            <a:lvl4pPr indent="-317500" lvl="3" marL="18288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4pPr>
            <a:lvl5pPr indent="-317500" lvl="4" marL="22860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5pPr>
            <a:lvl6pPr indent="-317500" lvl="5" marL="27432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6pPr>
            <a:lvl7pPr indent="-317500" lvl="6" marL="32004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7pPr>
            <a:lvl8pPr indent="-317500" lvl="7" marL="36576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8pPr>
            <a:lvl9pPr indent="-317500" lvl="8" marL="411480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SzPts val="1400"/>
              <a:buChar char="･"/>
              <a:defRPr/>
            </a:lvl9pPr>
          </a:lstStyle>
          <a:p/>
        </p:txBody>
      </p:sp>
      <p:sp>
        <p:nvSpPr>
          <p:cNvPr id="1842" name="Google Shape;1842;p146"/>
          <p:cNvSpPr txBox="1"/>
          <p:nvPr>
            <p:ph idx="4" type="body"/>
          </p:nvPr>
        </p:nvSpPr>
        <p:spPr>
          <a:xfrm>
            <a:off x="4281525" y="1387106"/>
            <a:ext cx="1599000" cy="225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/>
            </a:lvl1pPr>
            <a:lvl2pPr indent="-317500" lvl="1" marL="9144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2pPr>
            <a:lvl3pPr indent="-317500" lvl="2" marL="13716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3pPr>
            <a:lvl4pPr indent="-317500" lvl="3" marL="18288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4pPr>
            <a:lvl5pPr indent="-317500" lvl="4" marL="22860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5pPr>
            <a:lvl6pPr indent="-317500" lvl="5" marL="27432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6pPr>
            <a:lvl7pPr indent="-317500" lvl="6" marL="32004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7pPr>
            <a:lvl8pPr indent="-317500" lvl="7" marL="36576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8pPr>
            <a:lvl9pPr indent="-317500" lvl="8" marL="411480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SzPts val="1400"/>
              <a:buChar char="･"/>
              <a:defRPr/>
            </a:lvl9pPr>
          </a:lstStyle>
          <a:p/>
        </p:txBody>
      </p:sp>
      <p:sp>
        <p:nvSpPr>
          <p:cNvPr id="1843" name="Google Shape;1843;p146"/>
          <p:cNvSpPr txBox="1"/>
          <p:nvPr>
            <p:ph type="title"/>
          </p:nvPr>
        </p:nvSpPr>
        <p:spPr>
          <a:xfrm>
            <a:off x="675206" y="1302325"/>
            <a:ext cx="2914500" cy="202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overview">
  <p:cSld name="CUSTOM_4_1_1_1">
    <p:bg>
      <p:bgPr>
        <a:solidFill>
          <a:schemeClr val="lt1"/>
        </a:solidFill>
      </p:bgPr>
    </p:bg>
    <p:spTree>
      <p:nvGrpSpPr>
        <p:cNvPr id="1844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45" name="Google Shape;1845;p14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6" name="Google Shape;1846;p147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1847" name="Google Shape;1847;p14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8" name="Google Shape;1848;p14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49" name="Google Shape;1849;p14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850" name="Google Shape;1850;p147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51" name="Google Shape;1851;p147"/>
          <p:cNvSpPr txBox="1"/>
          <p:nvPr>
            <p:ph idx="3" type="body"/>
          </p:nvPr>
        </p:nvSpPr>
        <p:spPr>
          <a:xfrm>
            <a:off x="675206" y="2331975"/>
            <a:ext cx="3783000" cy="2250000"/>
          </a:xfrm>
          <a:prstGeom prst="rect">
            <a:avLst/>
          </a:prstGeom>
        </p:spPr>
        <p:txBody>
          <a:bodyPr anchorCtr="0" anchor="t" bIns="68575" lIns="685800" spcFirstLastPara="1" rIns="68575" wrap="square" tIns="6857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/>
            </a:lvl1pPr>
            <a:lvl2pPr indent="-317500" lvl="1" marL="9144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2pPr>
            <a:lvl3pPr indent="-317500" lvl="2" marL="13716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3pPr>
            <a:lvl4pPr indent="-317500" lvl="3" marL="18288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4pPr>
            <a:lvl5pPr indent="-317500" lvl="4" marL="22860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5pPr>
            <a:lvl6pPr indent="-317500" lvl="5" marL="27432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6pPr>
            <a:lvl7pPr indent="-317500" lvl="6" marL="32004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7pPr>
            <a:lvl8pPr indent="-317500" lvl="7" marL="36576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8pPr>
            <a:lvl9pPr indent="-317500" lvl="8" marL="411480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SzPts val="1400"/>
              <a:buChar char="･"/>
              <a:defRPr/>
            </a:lvl9pPr>
          </a:lstStyle>
          <a:p/>
        </p:txBody>
      </p:sp>
      <p:sp>
        <p:nvSpPr>
          <p:cNvPr id="1852" name="Google Shape;1852;p147"/>
          <p:cNvSpPr txBox="1"/>
          <p:nvPr>
            <p:ph type="title"/>
          </p:nvPr>
        </p:nvSpPr>
        <p:spPr>
          <a:xfrm>
            <a:off x="675206" y="893241"/>
            <a:ext cx="2914500" cy="1095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C 1">
  <p:cSld name="CUSTOM_2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4" name="Google Shape;1854;p14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5" name="Google Shape;1855;p14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56" name="Google Shape;1856;p148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705" cy="171048"/>
          </a:xfrm>
          <a:prstGeom prst="rect">
            <a:avLst/>
          </a:prstGeom>
          <a:noFill/>
          <a:ln>
            <a:noFill/>
          </a:ln>
        </p:spPr>
      </p:pic>
      <p:sp>
        <p:nvSpPr>
          <p:cNvPr id="1857" name="Google Shape;1857;p14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blank 1">
  <p:cSld name="CUSTOM_4_18_1"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149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1860" name="Google Shape;1860;p14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1" name="Google Shape;1861;p14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2" name="Google Shape;1862;p14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63" name="Google Shape;1863;p149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705" cy="171048"/>
          </a:xfrm>
          <a:prstGeom prst="rect">
            <a:avLst/>
          </a:prstGeom>
          <a:noFill/>
          <a:ln>
            <a:noFill/>
          </a:ln>
        </p:spPr>
      </p:pic>
      <p:sp>
        <p:nvSpPr>
          <p:cNvPr id="1864" name="Google Shape;1864;p149"/>
          <p:cNvSpPr/>
          <p:nvPr/>
        </p:nvSpPr>
        <p:spPr>
          <a:xfrm>
            <a:off x="7873500" y="214725"/>
            <a:ext cx="984300" cy="34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blank 2">
  <p:cSld name="CUSTOM_4_18_2"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150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1867" name="Google Shape;1867;p15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8" name="Google Shape;1868;p15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9" name="Google Shape;1869;p15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70" name="Google Shape;1870;p150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705" cy="171048"/>
          </a:xfrm>
          <a:prstGeom prst="rect">
            <a:avLst/>
          </a:prstGeom>
          <a:noFill/>
          <a:ln>
            <a:noFill/>
          </a:ln>
        </p:spPr>
      </p:pic>
      <p:sp>
        <p:nvSpPr>
          <p:cNvPr id="1871" name="Google Shape;1871;p150"/>
          <p:cNvSpPr txBox="1"/>
          <p:nvPr/>
        </p:nvSpPr>
        <p:spPr>
          <a:xfrm>
            <a:off x="587588" y="4582463"/>
            <a:ext cx="68874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434343"/>
                </a:solidFill>
                <a:latin typeface="Red Hat Text"/>
                <a:ea typeface="Red Hat Text"/>
                <a:cs typeface="Red Hat Text"/>
                <a:sym typeface="Red Hat Text"/>
              </a:rPr>
              <a:t>Red Hat Strategic Framework 2.2</a:t>
            </a:r>
            <a:endParaRPr sz="700">
              <a:solidFill>
                <a:srgbClr val="434343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4">
  <p:cSld name="TITLE_4"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15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74" name="Google Shape;1874;p15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75" name="Google Shape;1875;p1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400"/>
            </a:lvl1pPr>
            <a:lvl2pPr lvl="1">
              <a:buNone/>
              <a:defRPr sz="1400"/>
            </a:lvl2pPr>
            <a:lvl3pPr lvl="2">
              <a:buNone/>
              <a:defRPr sz="1400"/>
            </a:lvl3pPr>
            <a:lvl4pPr lvl="3">
              <a:buNone/>
              <a:defRPr sz="1400"/>
            </a:lvl4pPr>
            <a:lvl5pPr lvl="4">
              <a:buNone/>
              <a:defRPr sz="1400"/>
            </a:lvl5pPr>
            <a:lvl6pPr lvl="5">
              <a:buNone/>
              <a:defRPr sz="1400"/>
            </a:lvl6pPr>
            <a:lvl7pPr lvl="6">
              <a:buNone/>
              <a:defRPr sz="1400"/>
            </a:lvl7pPr>
            <a:lvl8pPr lvl="7">
              <a:buNone/>
              <a:defRPr sz="1400"/>
            </a:lvl8pPr>
            <a:lvl9pPr lvl="8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">
  <p:cSld name="CUSTOM_4_21"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152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878" name="Google Shape;1878;p15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9" name="Google Shape;1879;p152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880" name="Google Shape;1880;p152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1" name="Google Shape;1881;p15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2" name="Google Shape;1882;p152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endParaRPr sz="5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883" name="Google Shape;1883;p152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1">
  <p:cSld name="CUSTOM_4_22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153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886" name="Google Shape;1886;p15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7" name="Google Shape;1887;p153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888" name="Google Shape;1888;p153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9" name="Google Shape;1889;p15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0" name="Google Shape;1890;p153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endParaRPr sz="5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891" name="Google Shape;1891;p153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2">
  <p:cSld name="CUSTOM_4_23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154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894" name="Google Shape;1894;p15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5" name="Google Shape;1895;p154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896" name="Google Shape;1896;p154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7" name="Google Shape;1897;p15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8" name="Google Shape;1898;p154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endParaRPr sz="5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899" name="Google Shape;1899;p154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, subhead, and body 1">
  <p:cSld name="CUSTOM_4_17_3">
    <p:spTree>
      <p:nvGrpSpPr>
        <p:cNvPr id="1900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p155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902" name="Google Shape;1902;p155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1903" name="Google Shape;1903;p15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4" name="Google Shape;1904;p15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5" name="Google Shape;1905;p15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06" name="Google Shape;1906;p155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907" name="Google Shape;1907;p155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08" name="Google Shape;1908;p155"/>
          <p:cNvSpPr txBox="1"/>
          <p:nvPr>
            <p:ph idx="3" type="body"/>
          </p:nvPr>
        </p:nvSpPr>
        <p:spPr>
          <a:xfrm>
            <a:off x="1828800" y="1714500"/>
            <a:ext cx="5486400" cy="27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1100"/>
              <a:buChar char="▸"/>
              <a:defRPr sz="1100"/>
            </a:lvl1pPr>
            <a:lvl2pPr indent="-285750" lvl="1" marL="91440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2pPr>
            <a:lvl3pPr indent="-285750" lvl="2" marL="137160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3pPr>
            <a:lvl4pPr indent="-285750" lvl="3" marL="182880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4pPr>
            <a:lvl5pPr indent="-285750" lvl="4" marL="228600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5pPr>
            <a:lvl6pPr indent="-285750" lvl="5" marL="274320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6pPr>
            <a:lvl7pPr indent="-285750" lvl="6" marL="320040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7pPr>
            <a:lvl8pPr indent="-285750" lvl="7" marL="365760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8pPr>
            <a:lvl9pPr indent="-285750" lvl="8" marL="4114800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SzPts val="900"/>
              <a:buChar char="･"/>
              <a:defRPr sz="900"/>
            </a:lvl9pPr>
          </a:lstStyle>
          <a:p/>
        </p:txBody>
      </p:sp>
      <p:sp>
        <p:nvSpPr>
          <p:cNvPr id="1909" name="Google Shape;1909;p155"/>
          <p:cNvSpPr/>
          <p:nvPr/>
        </p:nvSpPr>
        <p:spPr>
          <a:xfrm>
            <a:off x="7830206" y="249619"/>
            <a:ext cx="1044600" cy="17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155"/>
          <p:cNvSpPr/>
          <p:nvPr/>
        </p:nvSpPr>
        <p:spPr>
          <a:xfrm>
            <a:off x="6913181" y="4734994"/>
            <a:ext cx="1994400" cy="17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, subhead, and body 2">
  <p:cSld name="CUSTOM_4_17_4"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156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913" name="Google Shape;1913;p156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1914" name="Google Shape;1914;p15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5" name="Google Shape;1915;p15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6" name="Google Shape;1916;p15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17" name="Google Shape;1917;p156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918" name="Google Shape;1918;p156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19" name="Google Shape;1919;p156"/>
          <p:cNvSpPr txBox="1"/>
          <p:nvPr>
            <p:ph idx="3" type="body"/>
          </p:nvPr>
        </p:nvSpPr>
        <p:spPr>
          <a:xfrm>
            <a:off x="1828800" y="1714500"/>
            <a:ext cx="5486400" cy="27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1100"/>
              <a:buChar char="▸"/>
              <a:defRPr sz="1100"/>
            </a:lvl1pPr>
            <a:lvl2pPr indent="-285750" lvl="1" marL="91440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2pPr>
            <a:lvl3pPr indent="-285750" lvl="2" marL="137160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3pPr>
            <a:lvl4pPr indent="-285750" lvl="3" marL="182880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4pPr>
            <a:lvl5pPr indent="-285750" lvl="4" marL="228600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5pPr>
            <a:lvl6pPr indent="-285750" lvl="5" marL="274320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6pPr>
            <a:lvl7pPr indent="-285750" lvl="6" marL="320040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7pPr>
            <a:lvl8pPr indent="-285750" lvl="7" marL="365760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8pPr>
            <a:lvl9pPr indent="-285750" lvl="8" marL="4114800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SzPts val="900"/>
              <a:buChar char="･"/>
              <a:defRPr sz="900"/>
            </a:lvl9pPr>
          </a:lstStyle>
          <a:p/>
        </p:txBody>
      </p:sp>
      <p:sp>
        <p:nvSpPr>
          <p:cNvPr id="1920" name="Google Shape;1920;p156"/>
          <p:cNvSpPr/>
          <p:nvPr/>
        </p:nvSpPr>
        <p:spPr>
          <a:xfrm>
            <a:off x="7830206" y="249619"/>
            <a:ext cx="1044600" cy="17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1" name="Google Shape;1921;p156"/>
          <p:cNvSpPr/>
          <p:nvPr/>
        </p:nvSpPr>
        <p:spPr>
          <a:xfrm>
            <a:off x="6913181" y="4734994"/>
            <a:ext cx="1994400" cy="17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, subhead, and body 3">
  <p:cSld name="CUSTOM_4_17_5">
    <p:spTree>
      <p:nvGrpSpPr>
        <p:cNvPr id="1922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p157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924" name="Google Shape;1924;p157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1925" name="Google Shape;1925;p15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6" name="Google Shape;1926;p157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7" name="Google Shape;1927;p15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28" name="Google Shape;1928;p15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929" name="Google Shape;1929;p157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30" name="Google Shape;1930;p157"/>
          <p:cNvSpPr txBox="1"/>
          <p:nvPr>
            <p:ph idx="3" type="body"/>
          </p:nvPr>
        </p:nvSpPr>
        <p:spPr>
          <a:xfrm>
            <a:off x="1828800" y="1714500"/>
            <a:ext cx="5486400" cy="27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1100"/>
              <a:buChar char="▸"/>
              <a:defRPr sz="1100"/>
            </a:lvl1pPr>
            <a:lvl2pPr indent="-317500" lvl="1" marL="91440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2pPr>
            <a:lvl3pPr indent="-317500" lvl="2" marL="137160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3pPr>
            <a:lvl4pPr indent="-317500" lvl="3" marL="182880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4pPr>
            <a:lvl5pPr indent="-317500" lvl="4" marL="228600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5pPr>
            <a:lvl6pPr indent="-317500" lvl="5" marL="274320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6pPr>
            <a:lvl7pPr indent="-317500" lvl="6" marL="320040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7pPr>
            <a:lvl8pPr indent="-317500" lvl="7" marL="365760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8pPr>
            <a:lvl9pPr indent="-317500" lvl="8" marL="4114800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SzPts val="1400"/>
              <a:buChar char="･"/>
              <a:defRPr/>
            </a:lvl9pPr>
          </a:lstStyle>
          <a:p/>
        </p:txBody>
      </p:sp>
      <p:sp>
        <p:nvSpPr>
          <p:cNvPr id="1931" name="Google Shape;1931;p157"/>
          <p:cNvSpPr/>
          <p:nvPr/>
        </p:nvSpPr>
        <p:spPr>
          <a:xfrm>
            <a:off x="7830206" y="249619"/>
            <a:ext cx="1044600" cy="17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2" name="Google Shape;1932;p157"/>
          <p:cNvSpPr/>
          <p:nvPr/>
        </p:nvSpPr>
        <p:spPr>
          <a:xfrm>
            <a:off x="6913181" y="4734994"/>
            <a:ext cx="1994400" cy="17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3">
  <p:cSld name="CUSTOM_4_24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158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935" name="Google Shape;1935;p15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6" name="Google Shape;1936;p158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937" name="Google Shape;1937;p158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8" name="Google Shape;1938;p15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9" name="Google Shape;1939;p158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endParaRPr sz="5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940" name="Google Shape;1940;p158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4">
  <p:cSld name="CUSTOM_4_25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159"/>
          <p:cNvSpPr txBox="1"/>
          <p:nvPr>
            <p:ph type="title"/>
          </p:nvPr>
        </p:nvSpPr>
        <p:spPr>
          <a:xfrm>
            <a:off x="1314450" y="709500"/>
            <a:ext cx="6515100" cy="7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943" name="Google Shape;1943;p15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4" name="Google Shape;1944;p159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945" name="Google Shape;1945;p15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6" name="Google Shape;1946;p15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7" name="Google Shape;1947;p159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Red Hat internal</a:t>
            </a:r>
            <a:r>
              <a:rPr lang="en" sz="5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, do not share</a:t>
            </a:r>
            <a:endParaRPr sz="5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948" name="Google Shape;1948;p159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949" name="Google Shape;1949;p159"/>
          <p:cNvSpPr txBox="1"/>
          <p:nvPr>
            <p:ph idx="2" type="subTitle"/>
          </p:nvPr>
        </p:nvSpPr>
        <p:spPr>
          <a:xfrm>
            <a:off x="663788" y="4627163"/>
            <a:ext cx="68874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3 1">
  <p:cSld name="CUSTOM_4_26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160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952" name="Google Shape;1952;p16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3" name="Google Shape;1953;p160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954" name="Google Shape;1954;p160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5" name="Google Shape;1955;p16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56" name="Google Shape;1956;p160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160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  <p:sp>
        <p:nvSpPr>
          <p:cNvPr id="1958" name="Google Shape;1958;p160"/>
          <p:cNvSpPr txBox="1"/>
          <p:nvPr/>
        </p:nvSpPr>
        <p:spPr>
          <a:xfrm>
            <a:off x="791400" y="1556975"/>
            <a:ext cx="7655700" cy="29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959" name="Google Shape;1959;p160"/>
          <p:cNvSpPr/>
          <p:nvPr/>
        </p:nvSpPr>
        <p:spPr>
          <a:xfrm>
            <a:off x="7911550" y="278300"/>
            <a:ext cx="904500" cy="30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0" name="Google Shape;1960;p160"/>
          <p:cNvSpPr/>
          <p:nvPr/>
        </p:nvSpPr>
        <p:spPr>
          <a:xfrm>
            <a:off x="7059350" y="4707875"/>
            <a:ext cx="974100" cy="258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5"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3 1 1">
  <p:cSld name="CUSTOM_4_26_4"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162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964" name="Google Shape;1964;p16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5" name="Google Shape;1965;p162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966" name="Google Shape;1966;p162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7" name="Google Shape;1967;p16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8" name="Google Shape;1968;p162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969" name="Google Shape;1969;p162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  <p:sp>
        <p:nvSpPr>
          <p:cNvPr id="1970" name="Google Shape;1970;p162"/>
          <p:cNvSpPr txBox="1"/>
          <p:nvPr/>
        </p:nvSpPr>
        <p:spPr>
          <a:xfrm>
            <a:off x="791400" y="1556975"/>
            <a:ext cx="7655700" cy="29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971" name="Google Shape;1971;p162"/>
          <p:cNvSpPr/>
          <p:nvPr/>
        </p:nvSpPr>
        <p:spPr>
          <a:xfrm>
            <a:off x="7911550" y="278300"/>
            <a:ext cx="904500" cy="30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2" name="Google Shape;1972;p162"/>
          <p:cNvSpPr/>
          <p:nvPr/>
        </p:nvSpPr>
        <p:spPr>
          <a:xfrm>
            <a:off x="7059350" y="4707875"/>
            <a:ext cx="974100" cy="258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3" name="Google Shape;1973;p162"/>
          <p:cNvSpPr txBox="1"/>
          <p:nvPr/>
        </p:nvSpPr>
        <p:spPr>
          <a:xfrm>
            <a:off x="389725" y="150"/>
            <a:ext cx="87543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666666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2 1">
  <p:cSld name="CUSTOM_4_3_1"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163"/>
          <p:cNvSpPr txBox="1"/>
          <p:nvPr>
            <p:ph type="title"/>
          </p:nvPr>
        </p:nvSpPr>
        <p:spPr>
          <a:xfrm>
            <a:off x="1314450" y="709500"/>
            <a:ext cx="6515100" cy="7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976" name="Google Shape;1976;p16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7" name="Google Shape;1977;p16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8" name="Google Shape;1978;p16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79" name="Google Shape;1979;p163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980" name="Google Shape;1980;p163"/>
          <p:cNvSpPr txBox="1"/>
          <p:nvPr>
            <p:ph idx="1" type="subTitle"/>
          </p:nvPr>
        </p:nvSpPr>
        <p:spPr>
          <a:xfrm>
            <a:off x="663788" y="4627163"/>
            <a:ext cx="68874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  <p:sp>
        <p:nvSpPr>
          <p:cNvPr id="1981" name="Google Shape;1981;p163"/>
          <p:cNvSpPr/>
          <p:nvPr/>
        </p:nvSpPr>
        <p:spPr>
          <a:xfrm>
            <a:off x="7746131" y="226631"/>
            <a:ext cx="1064700" cy="342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163"/>
          <p:cNvSpPr/>
          <p:nvPr/>
        </p:nvSpPr>
        <p:spPr>
          <a:xfrm>
            <a:off x="7226644" y="4655194"/>
            <a:ext cx="653100" cy="34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3" name="Google Shape;1983;p163"/>
          <p:cNvSpPr txBox="1"/>
          <p:nvPr/>
        </p:nvSpPr>
        <p:spPr>
          <a:xfrm>
            <a:off x="6053200" y="201750"/>
            <a:ext cx="3000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CONFIDENTIAL AND INTERNAL</a:t>
            </a:r>
            <a:endParaRPr sz="500">
              <a:solidFill>
                <a:schemeClr val="dk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1 1">
  <p:cSld name="CUSTOM_4_63">
    <p:spTree>
      <p:nvGrpSpPr>
        <p:cNvPr id="1984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p164"/>
          <p:cNvSpPr txBox="1"/>
          <p:nvPr>
            <p:ph type="title"/>
          </p:nvPr>
        </p:nvSpPr>
        <p:spPr>
          <a:xfrm>
            <a:off x="1314450" y="709500"/>
            <a:ext cx="6515100" cy="7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986" name="Google Shape;1986;p16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7" name="Google Shape;1987;p164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988" name="Google Shape;1988;p16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9" name="Google Shape;1989;p16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0" name="Google Shape;1990;p164"/>
          <p:cNvSpPr txBox="1"/>
          <p:nvPr>
            <p:ph idx="2" type="subTitle"/>
          </p:nvPr>
        </p:nvSpPr>
        <p:spPr>
          <a:xfrm>
            <a:off x="663788" y="4627163"/>
            <a:ext cx="68874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  <p:pic>
        <p:nvPicPr>
          <p:cNvPr id="1991" name="Google Shape;1991;p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2694" y="4834913"/>
            <a:ext cx="1716036" cy="20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165"/>
          <p:cNvSpPr txBox="1"/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verpass"/>
              <a:buNone/>
              <a:defRPr b="0" i="0" sz="44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26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26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26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26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26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26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26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2600"/>
              <a:buNone/>
              <a:defRPr sz="1800"/>
            </a:lvl9pPr>
          </a:lstStyle>
          <a:p/>
        </p:txBody>
      </p:sp>
      <p:sp>
        <p:nvSpPr>
          <p:cNvPr id="1994" name="Google Shape;1994;p165"/>
          <p:cNvSpPr txBox="1"/>
          <p:nvPr>
            <p:ph idx="1" type="body"/>
          </p:nvPr>
        </p:nvSpPr>
        <p:spPr>
          <a:xfrm>
            <a:off x="628650" y="1370013"/>
            <a:ext cx="7886700" cy="3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40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5" name="Google Shape;1995;p165"/>
          <p:cNvSpPr txBox="1"/>
          <p:nvPr>
            <p:ph idx="10" type="dt"/>
          </p:nvPr>
        </p:nvSpPr>
        <p:spPr>
          <a:xfrm>
            <a:off x="62865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6" name="Google Shape;1996;p165"/>
          <p:cNvSpPr txBox="1"/>
          <p:nvPr>
            <p:ph idx="11" type="ftr"/>
          </p:nvPr>
        </p:nvSpPr>
        <p:spPr>
          <a:xfrm>
            <a:off x="3028950" y="4767263"/>
            <a:ext cx="3086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7" name="Google Shape;1997;p165"/>
          <p:cNvSpPr txBox="1"/>
          <p:nvPr>
            <p:ph idx="12" type="sldNum"/>
          </p:nvPr>
        </p:nvSpPr>
        <p:spPr>
          <a:xfrm>
            <a:off x="6457950" y="4767275"/>
            <a:ext cx="1330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#2 1">
  <p:cSld name="CUSTOM_4_17_1_2"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p166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000" name="Google Shape;2000;p166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2001" name="Google Shape;2001;p16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2" name="Google Shape;2002;p16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3" name="Google Shape;2003;p16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04" name="Google Shape;2004;p166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005" name="Google Shape;2005;p166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06" name="Google Shape;2006;p166"/>
          <p:cNvSpPr txBox="1"/>
          <p:nvPr>
            <p:ph idx="3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9pPr>
          </a:lstStyle>
          <a:p/>
        </p:txBody>
      </p:sp>
      <p:sp>
        <p:nvSpPr>
          <p:cNvPr id="2007" name="Google Shape;2007;p166"/>
          <p:cNvSpPr txBox="1"/>
          <p:nvPr>
            <p:ph idx="4" type="body"/>
          </p:nvPr>
        </p:nvSpPr>
        <p:spPr>
          <a:xfrm>
            <a:off x="1828800" y="1714500"/>
            <a:ext cx="5486400" cy="27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Char char="▸"/>
              <a:defRPr sz="1100">
                <a:solidFill>
                  <a:schemeClr val="dk1"/>
                </a:solidFill>
              </a:defRPr>
            </a:lvl1pPr>
            <a:lvl2pPr indent="-285750" lvl="1" marL="91440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･"/>
              <a:defRPr sz="900">
                <a:solidFill>
                  <a:schemeClr val="dk1"/>
                </a:solidFill>
              </a:defRPr>
            </a:lvl2pPr>
            <a:lvl3pPr indent="-285750" lvl="2" marL="137160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･"/>
              <a:defRPr sz="900">
                <a:solidFill>
                  <a:schemeClr val="dk1"/>
                </a:solidFill>
              </a:defRPr>
            </a:lvl3pPr>
            <a:lvl4pPr indent="-285750" lvl="3" marL="182880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･"/>
              <a:defRPr sz="900">
                <a:solidFill>
                  <a:schemeClr val="dk1"/>
                </a:solidFill>
              </a:defRPr>
            </a:lvl4pPr>
            <a:lvl5pPr indent="-285750" lvl="4" marL="228600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･"/>
              <a:defRPr sz="900">
                <a:solidFill>
                  <a:schemeClr val="dk1"/>
                </a:solidFill>
              </a:defRPr>
            </a:lvl5pPr>
            <a:lvl6pPr indent="-285750" lvl="5" marL="274320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･"/>
              <a:defRPr sz="900">
                <a:solidFill>
                  <a:schemeClr val="dk1"/>
                </a:solidFill>
              </a:defRPr>
            </a:lvl6pPr>
            <a:lvl7pPr indent="-285750" lvl="6" marL="320040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･"/>
              <a:defRPr sz="900">
                <a:solidFill>
                  <a:schemeClr val="dk1"/>
                </a:solidFill>
              </a:defRPr>
            </a:lvl7pPr>
            <a:lvl8pPr indent="-285750" lvl="7" marL="365760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･"/>
              <a:defRPr sz="900">
                <a:solidFill>
                  <a:schemeClr val="dk1"/>
                </a:solidFill>
              </a:defRPr>
            </a:lvl8pPr>
            <a:lvl9pPr indent="-285750" lvl="8" marL="4114800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Char char="･"/>
              <a:defRPr sz="9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008" name="Google Shape;2008;p166"/>
          <p:cNvPicPr preferRelativeResize="0"/>
          <p:nvPr/>
        </p:nvPicPr>
        <p:blipFill rotWithShape="1">
          <a:blip r:embed="rId3">
            <a:alphaModFix/>
          </a:blip>
          <a:srcRect b="0" l="25700" r="0" t="0"/>
          <a:stretch/>
        </p:blipFill>
        <p:spPr>
          <a:xfrm>
            <a:off x="6597487" y="0"/>
            <a:ext cx="2552100" cy="5149706"/>
          </a:xfrm>
          <a:prstGeom prst="rect">
            <a:avLst/>
          </a:prstGeom>
          <a:noFill/>
          <a:ln>
            <a:noFill/>
          </a:ln>
        </p:spPr>
      </p:pic>
      <p:sp>
        <p:nvSpPr>
          <p:cNvPr id="2009" name="Google Shape;2009;p166"/>
          <p:cNvSpPr txBox="1"/>
          <p:nvPr/>
        </p:nvSpPr>
        <p:spPr>
          <a:xfrm>
            <a:off x="6631913" y="4872394"/>
            <a:ext cx="1087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C6C6C"/>
                </a:solidFill>
                <a:latin typeface="Ubuntu"/>
                <a:ea typeface="Ubuntu"/>
                <a:cs typeface="Ubuntu"/>
                <a:sym typeface="Ubuntu"/>
              </a:rPr>
              <a:t>Source: </a:t>
            </a:r>
            <a:r>
              <a:rPr lang="en" sz="800" u="sng">
                <a:solidFill>
                  <a:srgbClr val="6C6C6C"/>
                </a:solidFill>
                <a:latin typeface="Ubuntu"/>
                <a:ea typeface="Ubuntu"/>
                <a:cs typeface="Ubuntu"/>
                <a:sym typeface="Ubuntu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Unsplash</a:t>
            </a:r>
            <a:endParaRPr sz="1100">
              <a:solidFill>
                <a:srgbClr val="6C6C6C"/>
              </a:solidFill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 5">
  <p:cSld name="CUSTOM_4_24_1">
    <p:spTree>
      <p:nvGrpSpPr>
        <p:cNvPr id="2010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p167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012" name="Google Shape;2012;p167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2013" name="Google Shape;2013;p16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4" name="Google Shape;2014;p167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5" name="Google Shape;2015;p16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16" name="Google Shape;2016;p16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017" name="Google Shape;2017;p167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18" name="Google Shape;2018;p167"/>
          <p:cNvSpPr txBox="1"/>
          <p:nvPr>
            <p:ph idx="3" type="subTitle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D 1">
  <p:cSld name="CUSTOM_3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168"/>
          <p:cNvSpPr txBox="1"/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9pPr>
          </a:lstStyle>
          <a:p/>
        </p:txBody>
      </p:sp>
      <p:cxnSp>
        <p:nvCxnSpPr>
          <p:cNvPr id="2021" name="Google Shape;2021;p16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2" name="Google Shape;2022;p168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 Medium"/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2023" name="Google Shape;2023;p168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4" name="Google Shape;2024;p16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5" name="Google Shape;2025;p168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6" name="Google Shape;2026;p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294" y="4703250"/>
            <a:ext cx="638906" cy="26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#1">
  <p:cSld name="CUSTOM_4_18_3"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p169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2029" name="Google Shape;2029;p16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0" name="Google Shape;2030;p16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1" name="Google Shape;2031;p16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32" name="Google Shape;2032;p169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1 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36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p171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8" name="Google Shape;2038;p171"/>
          <p:cNvSpPr txBox="1"/>
          <p:nvPr>
            <p:ph idx="1" type="subTitle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ed Hat Display"/>
              <a:buNone/>
              <a:defRPr sz="2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39" name="Google Shape;2039;p171"/>
          <p:cNvSpPr txBox="1"/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2pPr>
            <a:lvl3pPr lvl="2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3pPr>
            <a:lvl4pPr lvl="3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4pPr>
            <a:lvl5pPr lvl="4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5pPr>
            <a:lvl6pPr lvl="5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6pPr>
            <a:lvl7pPr lvl="6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7pPr>
            <a:lvl8pPr lvl="7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8pPr>
            <a:lvl9pPr lvl="8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40" name="Google Shape;2040;p171"/>
          <p:cNvSpPr txBox="1"/>
          <p:nvPr>
            <p:ph idx="2" type="subTitle"/>
          </p:nvPr>
        </p:nvSpPr>
        <p:spPr>
          <a:xfrm>
            <a:off x="1562794" y="345412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 Medium"/>
              <a:buNone/>
              <a:defRPr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041" name="Google Shape;2041;p171"/>
          <p:cNvSpPr txBox="1"/>
          <p:nvPr>
            <p:ph idx="3" type="subTitle"/>
          </p:nvPr>
        </p:nvSpPr>
        <p:spPr>
          <a:xfrm>
            <a:off x="3353888" y="345412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 Medium"/>
              <a:buNone/>
              <a:defRPr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2042" name="Google Shape;2042;p17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3" name="Google Shape;2043;p17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44" name="Google Shape;2044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5" name="Google Shape;2045;p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256" y="4594800"/>
            <a:ext cx="1018351" cy="424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1 closing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46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p172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8" name="Google Shape;2048;p172"/>
          <p:cNvSpPr txBox="1"/>
          <p:nvPr>
            <p:ph idx="1" type="subTitle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49" name="Google Shape;2049;p172"/>
          <p:cNvSpPr txBox="1"/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2pPr>
            <a:lvl3pPr lvl="2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3pPr>
            <a:lvl4pPr lvl="3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4pPr>
            <a:lvl5pPr lvl="4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5pPr>
            <a:lvl6pPr lvl="5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6pPr>
            <a:lvl7pPr lvl="6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7pPr>
            <a:lvl8pPr lvl="7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8pPr>
            <a:lvl9pPr lvl="8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050" name="Google Shape;2050;p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7004" y="2602687"/>
            <a:ext cx="211969" cy="211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Google Shape;2051;p1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7004" y="2083780"/>
            <a:ext cx="211969" cy="211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Google Shape;2052;p1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57006" y="1564875"/>
            <a:ext cx="211969" cy="211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3" name="Google Shape;2053;p1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57004" y="3121593"/>
            <a:ext cx="211969" cy="211969"/>
          </a:xfrm>
          <a:prstGeom prst="rect">
            <a:avLst/>
          </a:prstGeom>
          <a:noFill/>
          <a:ln>
            <a:noFill/>
          </a:ln>
        </p:spPr>
      </p:pic>
      <p:sp>
        <p:nvSpPr>
          <p:cNvPr id="2054" name="Google Shape;2054;p172"/>
          <p:cNvSpPr txBox="1"/>
          <p:nvPr/>
        </p:nvSpPr>
        <p:spPr>
          <a:xfrm>
            <a:off x="5970354" y="149986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linkedin.com/company/red-hat</a:t>
            </a:r>
            <a:endParaRPr sz="11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055" name="Google Shape;2055;p172"/>
          <p:cNvSpPr txBox="1"/>
          <p:nvPr/>
        </p:nvSpPr>
        <p:spPr>
          <a:xfrm>
            <a:off x="5970354" y="2018756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youtube.com/user/RedHatVideos</a:t>
            </a:r>
            <a:endParaRPr sz="11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056" name="Google Shape;2056;p172"/>
          <p:cNvSpPr txBox="1"/>
          <p:nvPr/>
        </p:nvSpPr>
        <p:spPr>
          <a:xfrm>
            <a:off x="5970354" y="2537644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facebook.com/redhatinc</a:t>
            </a:r>
            <a:endParaRPr sz="11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057" name="Google Shape;2057;p172"/>
          <p:cNvSpPr txBox="1"/>
          <p:nvPr/>
        </p:nvSpPr>
        <p:spPr>
          <a:xfrm>
            <a:off x="5970354" y="3056531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twitter.com/RedHat</a:t>
            </a:r>
            <a:endParaRPr sz="11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2058" name="Google Shape;2058;p172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9" name="Google Shape;2059;p17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0" name="Google Shape;2060;p17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61" name="Google Shape;2061;p1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2" name="Google Shape;2062;p17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0256" y="4594800"/>
            <a:ext cx="1018351" cy="424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Title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173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5" name="Google Shape;2065;p173"/>
          <p:cNvSpPr txBox="1"/>
          <p:nvPr>
            <p:ph idx="1" type="subTitle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ed Hat Display"/>
              <a:buNone/>
              <a:defRPr sz="2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6" name="Google Shape;2066;p173"/>
          <p:cNvSpPr txBox="1"/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7" name="Google Shape;2067;p173"/>
          <p:cNvSpPr txBox="1"/>
          <p:nvPr>
            <p:ph idx="2" type="subTitle"/>
          </p:nvPr>
        </p:nvSpPr>
        <p:spPr>
          <a:xfrm>
            <a:off x="1562794" y="345412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 Medium"/>
              <a:buNone/>
              <a:defRPr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068" name="Google Shape;2068;p173"/>
          <p:cNvSpPr txBox="1"/>
          <p:nvPr>
            <p:ph idx="3" type="subTitle"/>
          </p:nvPr>
        </p:nvSpPr>
        <p:spPr>
          <a:xfrm>
            <a:off x="3353888" y="345412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 Medium"/>
              <a:buNone/>
              <a:defRPr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2069" name="Google Shape;2069;p17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0" name="Google Shape;2070;p17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71" name="Google Shape;2071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2" name="Google Shape;2072;p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824" y="4673901"/>
            <a:ext cx="638906" cy="26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closing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73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p174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5" name="Google Shape;2075;p174"/>
          <p:cNvSpPr txBox="1"/>
          <p:nvPr>
            <p:ph idx="1" type="subTitle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2076" name="Google Shape;2076;p174"/>
          <p:cNvSpPr txBox="1"/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2pPr>
            <a:lvl3pPr lvl="2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3pPr>
            <a:lvl4pPr lvl="3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4pPr>
            <a:lvl5pPr lvl="4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5pPr>
            <a:lvl6pPr lvl="5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6pPr>
            <a:lvl7pPr lvl="6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7pPr>
            <a:lvl8pPr lvl="7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8pPr>
            <a:lvl9pPr lvl="8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77" name="Google Shape;2077;p174"/>
          <p:cNvSpPr txBox="1"/>
          <p:nvPr/>
        </p:nvSpPr>
        <p:spPr>
          <a:xfrm>
            <a:off x="5970354" y="149986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linkedin.com/company/red-hat</a:t>
            </a:r>
            <a:endParaRPr sz="11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078" name="Google Shape;2078;p174"/>
          <p:cNvSpPr txBox="1"/>
          <p:nvPr/>
        </p:nvSpPr>
        <p:spPr>
          <a:xfrm>
            <a:off x="5970354" y="2018756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youtube.com/user/RedHatVideos</a:t>
            </a:r>
            <a:endParaRPr sz="11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079" name="Google Shape;2079;p174"/>
          <p:cNvSpPr txBox="1"/>
          <p:nvPr/>
        </p:nvSpPr>
        <p:spPr>
          <a:xfrm>
            <a:off x="5970354" y="2537644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facebook.com/redhatinc</a:t>
            </a:r>
            <a:endParaRPr sz="11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080" name="Google Shape;2080;p174"/>
          <p:cNvSpPr txBox="1"/>
          <p:nvPr/>
        </p:nvSpPr>
        <p:spPr>
          <a:xfrm>
            <a:off x="5970354" y="3056531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twitter.com/RedHat</a:t>
            </a:r>
            <a:endParaRPr sz="11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2081" name="Google Shape;2081;p174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2" name="Google Shape;2082;p17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3" name="Google Shape;2083;p17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84" name="Google Shape;2084;p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7004" y="2602687"/>
            <a:ext cx="211969" cy="211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5" name="Google Shape;2085;p1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7004" y="2083780"/>
            <a:ext cx="211969" cy="211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6" name="Google Shape;2086;p1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57006" y="1564875"/>
            <a:ext cx="211969" cy="211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7" name="Google Shape;2087;p1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57004" y="3121593"/>
            <a:ext cx="211969" cy="211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8" name="Google Shape;2088;p1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9" name="Google Shape;2089;p1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6824" y="4673901"/>
            <a:ext cx="638906" cy="26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3 Titl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90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175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92" name="Google Shape;2092;p17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3" name="Google Shape;2093;p175"/>
          <p:cNvSpPr txBox="1"/>
          <p:nvPr>
            <p:ph idx="1" type="subTitle"/>
          </p:nvPr>
        </p:nvSpPr>
        <p:spPr>
          <a:xfrm>
            <a:off x="4245394" y="2978738"/>
            <a:ext cx="33348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1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94" name="Google Shape;2094;p175"/>
          <p:cNvSpPr txBox="1"/>
          <p:nvPr>
            <p:ph type="title"/>
          </p:nvPr>
        </p:nvSpPr>
        <p:spPr>
          <a:xfrm>
            <a:off x="4245394" y="1281774"/>
            <a:ext cx="4302300" cy="1588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095" name="Google Shape;2095;p175"/>
          <p:cNvSpPr txBox="1"/>
          <p:nvPr>
            <p:ph idx="2" type="subTitle"/>
          </p:nvPr>
        </p:nvSpPr>
        <p:spPr>
          <a:xfrm>
            <a:off x="4245394" y="3988706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ed Hat Display Medium"/>
              <a:buNone/>
              <a:defRPr sz="1100">
                <a:solidFill>
                  <a:schemeClr val="dk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96" name="Google Shape;2096;p175"/>
          <p:cNvSpPr txBox="1"/>
          <p:nvPr>
            <p:ph idx="3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 Medium"/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097" name="Google Shape;2097;p17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98" name="Google Shape;2098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3 closing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176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01" name="Google Shape;2101;p17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2" name="Google Shape;2102;p176"/>
          <p:cNvSpPr txBox="1"/>
          <p:nvPr>
            <p:ph type="title"/>
          </p:nvPr>
        </p:nvSpPr>
        <p:spPr>
          <a:xfrm>
            <a:off x="4245394" y="426470"/>
            <a:ext cx="4302300" cy="144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103" name="Google Shape;2103;p176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 Medium"/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104" name="Google Shape;2104;p176"/>
          <p:cNvSpPr txBox="1"/>
          <p:nvPr>
            <p:ph idx="2" type="subTitle"/>
          </p:nvPr>
        </p:nvSpPr>
        <p:spPr>
          <a:xfrm>
            <a:off x="4245394" y="2064300"/>
            <a:ext cx="3334800" cy="11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ed Hat Display"/>
              <a:buNone/>
              <a:defRPr sz="11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05" name="Google Shape;2105;p176"/>
          <p:cNvSpPr txBox="1"/>
          <p:nvPr/>
        </p:nvSpPr>
        <p:spPr>
          <a:xfrm>
            <a:off x="4427587" y="3501900"/>
            <a:ext cx="1920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linkedin.com/company/red-hat</a:t>
            </a:r>
            <a:endParaRPr sz="9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106" name="Google Shape;2106;p176"/>
          <p:cNvSpPr txBox="1"/>
          <p:nvPr/>
        </p:nvSpPr>
        <p:spPr>
          <a:xfrm>
            <a:off x="4427588" y="3880725"/>
            <a:ext cx="1920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youtube.com/user/RedHatVideos</a:t>
            </a:r>
            <a:endParaRPr sz="9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107" name="Google Shape;2107;p176"/>
          <p:cNvSpPr txBox="1"/>
          <p:nvPr/>
        </p:nvSpPr>
        <p:spPr>
          <a:xfrm>
            <a:off x="6611644" y="3501900"/>
            <a:ext cx="1920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facebook.com/redhatinc</a:t>
            </a:r>
            <a:endParaRPr sz="9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108" name="Google Shape;2108;p176"/>
          <p:cNvSpPr txBox="1"/>
          <p:nvPr/>
        </p:nvSpPr>
        <p:spPr>
          <a:xfrm>
            <a:off x="6611644" y="3880725"/>
            <a:ext cx="1920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twitter.com/RedHat</a:t>
            </a:r>
            <a:endParaRPr sz="9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2109" name="Google Shape;2109;p176"/>
          <p:cNvPicPr preferRelativeResize="0"/>
          <p:nvPr/>
        </p:nvPicPr>
        <p:blipFill rotWithShape="1">
          <a:blip r:embed="rId3">
            <a:alphaModFix/>
          </a:blip>
          <a:srcRect b="0" l="2507" r="2498" t="0"/>
          <a:stretch/>
        </p:blipFill>
        <p:spPr>
          <a:xfrm>
            <a:off x="6439844" y="3880729"/>
            <a:ext cx="171806" cy="180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0" name="Google Shape;2110;p176"/>
          <p:cNvPicPr preferRelativeResize="0"/>
          <p:nvPr/>
        </p:nvPicPr>
        <p:blipFill rotWithShape="1">
          <a:blip r:embed="rId4">
            <a:alphaModFix/>
          </a:blip>
          <a:srcRect b="0" l="2507" r="2498" t="0"/>
          <a:stretch/>
        </p:blipFill>
        <p:spPr>
          <a:xfrm>
            <a:off x="6439844" y="3501904"/>
            <a:ext cx="171806" cy="180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1" name="Google Shape;2111;p176"/>
          <p:cNvPicPr preferRelativeResize="0"/>
          <p:nvPr/>
        </p:nvPicPr>
        <p:blipFill rotWithShape="1">
          <a:blip r:embed="rId5">
            <a:alphaModFix/>
          </a:blip>
          <a:srcRect b="0" l="2507" r="2498" t="0"/>
          <a:stretch/>
        </p:blipFill>
        <p:spPr>
          <a:xfrm>
            <a:off x="4245400" y="3880729"/>
            <a:ext cx="171806" cy="180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2" name="Google Shape;2112;p176"/>
          <p:cNvPicPr preferRelativeResize="0"/>
          <p:nvPr/>
        </p:nvPicPr>
        <p:blipFill rotWithShape="1">
          <a:blip r:embed="rId6">
            <a:alphaModFix/>
          </a:blip>
          <a:srcRect b="0" l="2507" r="2498" t="0"/>
          <a:stretch/>
        </p:blipFill>
        <p:spPr>
          <a:xfrm>
            <a:off x="4245400" y="3501904"/>
            <a:ext cx="171806" cy="180863"/>
          </a:xfrm>
          <a:prstGeom prst="rect">
            <a:avLst/>
          </a:prstGeom>
          <a:noFill/>
          <a:ln>
            <a:noFill/>
          </a:ln>
        </p:spPr>
      </p:pic>
      <p:sp>
        <p:nvSpPr>
          <p:cNvPr id="2113" name="Google Shape;2113;p17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14" name="Google Shape;2114;p1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ebinar title">
  <p:cSld name="TITLE_3">
    <p:bg>
      <p:bgPr>
        <a:solidFill>
          <a:srgbClr val="EBEBEB">
            <a:alpha val="0"/>
          </a:srgbClr>
        </a:solidFill>
      </p:bgPr>
    </p:bg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177"/>
          <p:cNvSpPr txBox="1"/>
          <p:nvPr>
            <p:ph idx="1" type="subTitle"/>
          </p:nvPr>
        </p:nvSpPr>
        <p:spPr>
          <a:xfrm>
            <a:off x="876994" y="3327169"/>
            <a:ext cx="56499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2100"/>
              <a:buFont typeface="Red Hat Display"/>
              <a:buNone/>
              <a:defRPr sz="2100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17" name="Google Shape;2117;p177"/>
          <p:cNvSpPr txBox="1"/>
          <p:nvPr>
            <p:ph type="title"/>
          </p:nvPr>
        </p:nvSpPr>
        <p:spPr>
          <a:xfrm>
            <a:off x="877106" y="1993519"/>
            <a:ext cx="7404000" cy="1200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EE0000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18" name="Google Shape;2118;p177"/>
          <p:cNvSpPr txBox="1"/>
          <p:nvPr>
            <p:ph idx="2" type="subTitle"/>
          </p:nvPr>
        </p:nvSpPr>
        <p:spPr>
          <a:xfrm>
            <a:off x="876994" y="4091020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ed Hat Display Medium"/>
              <a:buNone/>
              <a:defRPr sz="11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119" name="Google Shape;2119;p177"/>
          <p:cNvSpPr txBox="1"/>
          <p:nvPr>
            <p:ph idx="3" type="subTitle"/>
          </p:nvPr>
        </p:nvSpPr>
        <p:spPr>
          <a:xfrm>
            <a:off x="2668088" y="4091020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ed Hat Display Medium"/>
              <a:buNone/>
              <a:defRPr sz="11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2120" name="Google Shape;2120;p17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1" name="Google Shape;2121;p17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22" name="Google Shape;2122;p1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4404" y="483547"/>
            <a:ext cx="1753687" cy="73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3" name="Google Shape;2123;p177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A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178"/>
          <p:cNvSpPr txBox="1"/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2126" name="Google Shape;2126;p17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7" name="Google Shape;2127;p17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8" name="Google Shape;2128;p178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 Medium"/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129" name="Google Shape;2129;p178"/>
          <p:cNvSpPr txBox="1"/>
          <p:nvPr>
            <p:ph idx="2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2pPr>
            <a:lvl3pPr lvl="2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3pPr>
            <a:lvl4pPr lvl="3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4pPr>
            <a:lvl5pPr lvl="4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5pPr>
            <a:lvl6pPr lvl="5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6pPr>
            <a:lvl7pPr lvl="6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7pPr>
            <a:lvl8pPr lvl="7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8pPr>
            <a:lvl9pPr lvl="8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9pPr>
          </a:lstStyle>
          <a:p/>
        </p:txBody>
      </p:sp>
      <p:sp>
        <p:nvSpPr>
          <p:cNvPr id="2130" name="Google Shape;2130;p17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31" name="Google Shape;2131;p178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2" name="Google Shape;2132;p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900" y="4704761"/>
            <a:ext cx="638905" cy="266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B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p179"/>
          <p:cNvSpPr txBox="1"/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2135" name="Google Shape;2135;p17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6" name="Google Shape;2136;p17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7" name="Google Shape;2137;p179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138" name="Google Shape;2138;p179"/>
          <p:cNvSpPr txBox="1"/>
          <p:nvPr>
            <p:ph idx="2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2pPr>
            <a:lvl3pPr lvl="2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3pPr>
            <a:lvl4pPr lvl="3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4pPr>
            <a:lvl5pPr lvl="4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5pPr>
            <a:lvl6pPr lvl="5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6pPr>
            <a:lvl7pPr lvl="6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7pPr>
            <a:lvl8pPr lvl="7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8pPr>
            <a:lvl9pPr lvl="8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39" name="Google Shape;2139;p17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40" name="Google Shape;2140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1" name="Google Shape;2141;p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262" y="4703250"/>
            <a:ext cx="638906" cy="26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call out A">
  <p:cSld name="CUSTOM_2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43" name="Google Shape;2143;p18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4" name="Google Shape;2144;p18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5" name="Google Shape;2145;p180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146" name="Google Shape;2146;p18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7" name="Google Shape;2147;p180"/>
          <p:cNvSpPr txBox="1"/>
          <p:nvPr>
            <p:ph idx="2" type="subTitle"/>
          </p:nvPr>
        </p:nvSpPr>
        <p:spPr>
          <a:xfrm>
            <a:off x="6938588" y="1679691"/>
            <a:ext cx="1593300" cy="236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2pPr>
            <a:lvl3pPr lvl="2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3pPr>
            <a:lvl4pPr lvl="3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4pPr>
            <a:lvl5pPr lvl="4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5pPr>
            <a:lvl6pPr lvl="5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6pPr>
            <a:lvl7pPr lvl="6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7pPr>
            <a:lvl8pPr lvl="7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8pPr>
            <a:lvl9pPr lvl="8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48" name="Google Shape;2148;p180"/>
          <p:cNvSpPr txBox="1"/>
          <p:nvPr>
            <p:ph idx="3" type="subTitle"/>
          </p:nvPr>
        </p:nvSpPr>
        <p:spPr>
          <a:xfrm>
            <a:off x="6938588" y="1265269"/>
            <a:ext cx="1593300" cy="266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ed Hat Display Medium"/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149" name="Google Shape;2149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0" name="Google Shape;2150;p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262" y="4703250"/>
            <a:ext cx="638906" cy="26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C">
  <p:cSld name="CUSTOM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5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181"/>
          <p:cNvSpPr txBox="1"/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2153" name="Google Shape;2153;p18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4" name="Google Shape;2154;p18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5" name="Google Shape;2155;p181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156" name="Google Shape;2156;p181"/>
          <p:cNvSpPr txBox="1"/>
          <p:nvPr>
            <p:ph idx="2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1pPr>
            <a:lvl2pPr lvl="1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2pPr>
            <a:lvl3pPr lvl="2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3pPr>
            <a:lvl4pPr lvl="3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4pPr>
            <a:lvl5pPr lvl="4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5pPr>
            <a:lvl6pPr lvl="5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6pPr>
            <a:lvl7pPr lvl="6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7pPr>
            <a:lvl8pPr lvl="7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8pPr>
            <a:lvl9pPr lvl="8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2157" name="Google Shape;2157;p181"/>
          <p:cNvSpPr txBox="1"/>
          <p:nvPr>
            <p:ph idx="3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2pPr>
            <a:lvl3pPr lvl="2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58" name="Google Shape;2158;p18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59" name="Google Shape;2159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262" y="4703250"/>
            <a:ext cx="638906" cy="266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0" name="Google Shape;2160;p181"/>
          <p:cNvPicPr preferRelativeResize="0"/>
          <p:nvPr/>
        </p:nvPicPr>
        <p:blipFill rotWithShape="1">
          <a:blip r:embed="rId4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call out B">
  <p:cSld name="CUSTOM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6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182"/>
          <p:cNvSpPr txBox="1"/>
          <p:nvPr>
            <p:ph idx="1" type="subTitle"/>
          </p:nvPr>
        </p:nvSpPr>
        <p:spPr>
          <a:xfrm>
            <a:off x="6938588" y="1679691"/>
            <a:ext cx="1593300" cy="236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2pPr>
            <a:lvl3pPr lvl="2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63" name="Google Shape;2163;p182"/>
          <p:cNvSpPr txBox="1"/>
          <p:nvPr>
            <p:ph idx="2" type="subTitle"/>
          </p:nvPr>
        </p:nvSpPr>
        <p:spPr>
          <a:xfrm>
            <a:off x="6938588" y="1265269"/>
            <a:ext cx="1593300" cy="266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ed Hat Display Medium"/>
              <a:buNone/>
              <a:defRPr sz="11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164" name="Google Shape;2164;p18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5" name="Google Shape;2165;p18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66" name="Google Shape;2166;p182"/>
          <p:cNvSpPr txBox="1"/>
          <p:nvPr>
            <p:ph idx="3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167" name="Google Shape;2167;p18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68" name="Google Shape;2168;p182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9" name="Google Shape;2169;p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262" y="4703250"/>
            <a:ext cx="638906" cy="26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D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183"/>
          <p:cNvSpPr txBox="1"/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9pPr>
          </a:lstStyle>
          <a:p/>
        </p:txBody>
      </p:sp>
      <p:cxnSp>
        <p:nvCxnSpPr>
          <p:cNvPr id="2172" name="Google Shape;2172;p18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3" name="Google Shape;2173;p183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 Medium"/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2174" name="Google Shape;2174;p183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5" name="Google Shape;2175;p18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76" name="Google Shape;2176;p183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7" name="Google Shape;2177;p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294" y="4703250"/>
            <a:ext cx="638906" cy="26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1 divider">
  <p:cSld name="CUSTOM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78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184"/>
          <p:cNvSpPr txBox="1"/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180" name="Google Shape;2180;p18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1" name="Google Shape;2181;p184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2" name="Google Shape;2182;p18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3" name="Google Shape;2183;p184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 Medium"/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184" name="Google Shape;2184;p18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85" name="Google Shape;2185;p184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6" name="Google Shape;2186;p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256" y="4594800"/>
            <a:ext cx="1018351" cy="424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3 divider">
  <p:cSld name="CUSTOM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87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p185"/>
          <p:cNvSpPr txBox="1"/>
          <p:nvPr>
            <p:ph type="title"/>
          </p:nvPr>
        </p:nvSpPr>
        <p:spPr>
          <a:xfrm>
            <a:off x="4255575" y="1224713"/>
            <a:ext cx="3777900" cy="29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189" name="Google Shape;2189;p18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0" name="Google Shape;2190;p185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 Medium"/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191" name="Google Shape;2191;p18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92" name="Google Shape;2192;p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">
  <p:cSld name="CUSTOM_4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186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2195" name="Google Shape;2195;p18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6" name="Google Shape;2196;p18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7" name="Google Shape;2197;p18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8" name="Google Shape;2198;p186"/>
          <p:cNvSpPr txBox="1"/>
          <p:nvPr>
            <p:ph idx="2" type="subTitle"/>
          </p:nvPr>
        </p:nvSpPr>
        <p:spPr>
          <a:xfrm>
            <a:off x="14638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99" name="Google Shape;2199;p186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200" name="Google Shape;2200;p186"/>
          <p:cNvSpPr txBox="1"/>
          <p:nvPr>
            <p:ph idx="3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201" name="Google Shape;2201;p186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2" name="Google Shape;2202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262" y="4703250"/>
            <a:ext cx="638906" cy="26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hree chevrons">
  <p:cSld name="CUSTOM_4_20">
    <p:spTree>
      <p:nvGrpSpPr>
        <p:cNvPr id="2203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p187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2205" name="Google Shape;2205;p18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6" name="Google Shape;2206;p18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7" name="Google Shape;2207;p18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8" name="Google Shape;2208;p187"/>
          <p:cNvSpPr/>
          <p:nvPr/>
        </p:nvSpPr>
        <p:spPr>
          <a:xfrm>
            <a:off x="2926125" y="1855228"/>
            <a:ext cx="3291900" cy="2026800"/>
          </a:xfrm>
          <a:prstGeom prst="chevron">
            <a:avLst>
              <a:gd fmla="val 2731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9" name="Google Shape;2209;p187"/>
          <p:cNvSpPr/>
          <p:nvPr/>
        </p:nvSpPr>
        <p:spPr>
          <a:xfrm>
            <a:off x="5852250" y="1855238"/>
            <a:ext cx="3291900" cy="2026800"/>
          </a:xfrm>
          <a:prstGeom prst="chevron">
            <a:avLst>
              <a:gd fmla="val 2731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210" name="Google Shape;2210;p187"/>
          <p:cNvSpPr/>
          <p:nvPr/>
        </p:nvSpPr>
        <p:spPr>
          <a:xfrm>
            <a:off x="0" y="1855238"/>
            <a:ext cx="3291900" cy="2026800"/>
          </a:xfrm>
          <a:prstGeom prst="chevron">
            <a:avLst>
              <a:gd fmla="val 2731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211" name="Google Shape;2211;p187"/>
          <p:cNvSpPr/>
          <p:nvPr/>
        </p:nvSpPr>
        <p:spPr>
          <a:xfrm>
            <a:off x="0" y="1855228"/>
            <a:ext cx="840300" cy="20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2" name="Google Shape;2212;p187"/>
          <p:cNvSpPr/>
          <p:nvPr/>
        </p:nvSpPr>
        <p:spPr>
          <a:xfrm>
            <a:off x="8303625" y="1855228"/>
            <a:ext cx="840300" cy="20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3" name="Google Shape;2213;p187"/>
          <p:cNvSpPr txBox="1"/>
          <p:nvPr>
            <p:ph idx="2" type="subTitle"/>
          </p:nvPr>
        </p:nvSpPr>
        <p:spPr>
          <a:xfrm>
            <a:off x="2926125" y="1855238"/>
            <a:ext cx="3291900" cy="2026800"/>
          </a:xfrm>
          <a:prstGeom prst="rect">
            <a:avLst/>
          </a:prstGeom>
        </p:spPr>
        <p:txBody>
          <a:bodyPr anchorCtr="0" anchor="ctr" bIns="0" lIns="822950" spcFirstLastPara="1" rIns="342900" wrap="square" tIns="6857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2214" name="Google Shape;2214;p187"/>
          <p:cNvSpPr txBox="1"/>
          <p:nvPr>
            <p:ph idx="3" type="subTitle"/>
          </p:nvPr>
        </p:nvSpPr>
        <p:spPr>
          <a:xfrm>
            <a:off x="0" y="1855238"/>
            <a:ext cx="3291900" cy="2026800"/>
          </a:xfrm>
          <a:prstGeom prst="rect">
            <a:avLst/>
          </a:prstGeom>
        </p:spPr>
        <p:txBody>
          <a:bodyPr anchorCtr="0" anchor="ctr" bIns="0" lIns="651500" spcFirstLastPara="1" rIns="548625" wrap="square" tIns="6857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2215" name="Google Shape;2215;p187"/>
          <p:cNvSpPr txBox="1"/>
          <p:nvPr>
            <p:ph idx="4" type="subTitle"/>
          </p:nvPr>
        </p:nvSpPr>
        <p:spPr>
          <a:xfrm>
            <a:off x="5852250" y="1855238"/>
            <a:ext cx="3291900" cy="2026800"/>
          </a:xfrm>
          <a:prstGeom prst="rect">
            <a:avLst/>
          </a:prstGeom>
        </p:spPr>
        <p:txBody>
          <a:bodyPr anchorCtr="0" anchor="ctr" bIns="0" lIns="822950" spcFirstLastPara="1" rIns="342900" wrap="square" tIns="6857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2216" name="Google Shape;2216;p187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217" name="Google Shape;2217;p187"/>
          <p:cNvSpPr txBox="1"/>
          <p:nvPr>
            <p:ph idx="5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218" name="Google Shape;2218;p18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219" name="Google Shape;2219;p187"/>
          <p:cNvSpPr txBox="1"/>
          <p:nvPr>
            <p:ph idx="6" type="subTitle"/>
          </p:nvPr>
        </p:nvSpPr>
        <p:spPr>
          <a:xfrm>
            <a:off x="14638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220" name="Google Shape;2220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262" y="4703250"/>
            <a:ext cx="638906" cy="26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wo chevrons">
  <p:cSld name="CUSTOM_4_20_1">
    <p:spTree>
      <p:nvGrpSpPr>
        <p:cNvPr id="222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2" name="Google Shape;2222;p18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3" name="Google Shape;2223;p18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4" name="Google Shape;2224;p18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5" name="Google Shape;2225;p188"/>
          <p:cNvSpPr/>
          <p:nvPr/>
        </p:nvSpPr>
        <p:spPr>
          <a:xfrm>
            <a:off x="0" y="1855228"/>
            <a:ext cx="840300" cy="20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6" name="Google Shape;2226;p188"/>
          <p:cNvSpPr/>
          <p:nvPr/>
        </p:nvSpPr>
        <p:spPr>
          <a:xfrm>
            <a:off x="8303625" y="1855228"/>
            <a:ext cx="840300" cy="20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7" name="Google Shape;2227;p188"/>
          <p:cNvSpPr/>
          <p:nvPr/>
        </p:nvSpPr>
        <p:spPr>
          <a:xfrm>
            <a:off x="4397850" y="1855238"/>
            <a:ext cx="4746300" cy="2026800"/>
          </a:xfrm>
          <a:prstGeom prst="chevron">
            <a:avLst>
              <a:gd fmla="val 2731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228" name="Google Shape;2228;p188"/>
          <p:cNvSpPr/>
          <p:nvPr/>
        </p:nvSpPr>
        <p:spPr>
          <a:xfrm>
            <a:off x="0" y="1855238"/>
            <a:ext cx="4746300" cy="2026800"/>
          </a:xfrm>
          <a:prstGeom prst="chevron">
            <a:avLst>
              <a:gd fmla="val 2731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229" name="Google Shape;2229;p188"/>
          <p:cNvSpPr txBox="1"/>
          <p:nvPr>
            <p:ph idx="1" type="subTitle"/>
          </p:nvPr>
        </p:nvSpPr>
        <p:spPr>
          <a:xfrm>
            <a:off x="0" y="1855238"/>
            <a:ext cx="4746300" cy="2026800"/>
          </a:xfrm>
          <a:prstGeom prst="rect">
            <a:avLst/>
          </a:prstGeom>
        </p:spPr>
        <p:txBody>
          <a:bodyPr anchorCtr="0" anchor="ctr" bIns="0" lIns="651500" spcFirstLastPara="1" rIns="685800" wrap="square" tIns="6857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2230" name="Google Shape;2230;p188"/>
          <p:cNvSpPr txBox="1"/>
          <p:nvPr>
            <p:ph idx="2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231" name="Google Shape;2231;p188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232" name="Google Shape;2232;p188"/>
          <p:cNvSpPr txBox="1"/>
          <p:nvPr>
            <p:ph idx="3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33" name="Google Shape;2233;p188"/>
          <p:cNvSpPr txBox="1"/>
          <p:nvPr>
            <p:ph idx="4" type="subTitle"/>
          </p:nvPr>
        </p:nvSpPr>
        <p:spPr>
          <a:xfrm>
            <a:off x="4974750" y="1855238"/>
            <a:ext cx="4746300" cy="2026800"/>
          </a:xfrm>
          <a:prstGeom prst="rect">
            <a:avLst/>
          </a:prstGeom>
        </p:spPr>
        <p:txBody>
          <a:bodyPr anchorCtr="0" anchor="ctr" bIns="0" lIns="651500" spcFirstLastPara="1" rIns="685800" wrap="square" tIns="6857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pic>
        <p:nvPicPr>
          <p:cNvPr id="2234" name="Google Shape;2234;p188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235" name="Google Shape;2235;p188"/>
          <p:cNvSpPr txBox="1"/>
          <p:nvPr>
            <p:ph idx="5" type="subTitle"/>
          </p:nvPr>
        </p:nvSpPr>
        <p:spPr>
          <a:xfrm>
            <a:off x="14638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236" name="Google Shape;2236;p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262" y="4703250"/>
            <a:ext cx="638906" cy="26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hree circles">
  <p:cSld name="CUSTOM_4_19"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8" name="Google Shape;2238;p18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9" name="Google Shape;2239;p18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0" name="Google Shape;2240;p18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41" name="Google Shape;2241;p1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07644" y="1722319"/>
            <a:ext cx="6528711" cy="2435438"/>
          </a:xfrm>
          <a:prstGeom prst="rect">
            <a:avLst/>
          </a:prstGeom>
          <a:noFill/>
          <a:ln>
            <a:noFill/>
          </a:ln>
        </p:spPr>
      </p:pic>
      <p:sp>
        <p:nvSpPr>
          <p:cNvPr id="2242" name="Google Shape;2242;p189"/>
          <p:cNvSpPr txBox="1"/>
          <p:nvPr>
            <p:ph idx="1" type="subTitle"/>
          </p:nvPr>
        </p:nvSpPr>
        <p:spPr>
          <a:xfrm>
            <a:off x="1696780" y="2223771"/>
            <a:ext cx="1636200" cy="1432500"/>
          </a:xfrm>
          <a:prstGeom prst="rect">
            <a:avLst/>
          </a:prstGeom>
        </p:spPr>
        <p:txBody>
          <a:bodyPr anchorCtr="0" anchor="ctr" bIns="68575" lIns="205725" spcFirstLastPara="1" rIns="205725" wrap="square" tIns="68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243" name="Google Shape;2243;p189"/>
          <p:cNvSpPr txBox="1"/>
          <p:nvPr>
            <p:ph idx="2" type="subTitle"/>
          </p:nvPr>
        </p:nvSpPr>
        <p:spPr>
          <a:xfrm>
            <a:off x="3753949" y="2223767"/>
            <a:ext cx="1636200" cy="1432500"/>
          </a:xfrm>
          <a:prstGeom prst="rect">
            <a:avLst/>
          </a:prstGeom>
        </p:spPr>
        <p:txBody>
          <a:bodyPr anchorCtr="0" anchor="ctr" bIns="68575" lIns="205725" spcFirstLastPara="1" rIns="205725" wrap="square" tIns="68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244" name="Google Shape;2244;p189"/>
          <p:cNvSpPr txBox="1"/>
          <p:nvPr>
            <p:ph idx="3" type="subTitle"/>
          </p:nvPr>
        </p:nvSpPr>
        <p:spPr>
          <a:xfrm>
            <a:off x="5811118" y="2223767"/>
            <a:ext cx="1636200" cy="1432500"/>
          </a:xfrm>
          <a:prstGeom prst="rect">
            <a:avLst/>
          </a:prstGeom>
        </p:spPr>
        <p:txBody>
          <a:bodyPr anchorCtr="0" anchor="ctr" bIns="68575" lIns="205725" spcFirstLastPara="1" rIns="205725" wrap="square" tIns="68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245" name="Google Shape;2245;p189"/>
          <p:cNvSpPr txBox="1"/>
          <p:nvPr>
            <p:ph idx="4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246" name="Google Shape;2246;p189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247" name="Google Shape;2247;p189"/>
          <p:cNvSpPr txBox="1"/>
          <p:nvPr>
            <p:ph idx="5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248" name="Google Shape;2248;p189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249" name="Google Shape;2249;p189"/>
          <p:cNvSpPr txBox="1"/>
          <p:nvPr>
            <p:ph idx="6" type="subTitle"/>
          </p:nvPr>
        </p:nvSpPr>
        <p:spPr>
          <a:xfrm>
            <a:off x="14638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250" name="Google Shape;2250;p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262" y="4703250"/>
            <a:ext cx="638906" cy="26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blank">
  <p:cSld name="CUSTOM_4_18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190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2253" name="Google Shape;2253;p19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4" name="Google Shape;2254;p19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5" name="Google Shape;2255;p19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56" name="Google Shape;2256;p190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257" name="Google Shape;2257;p190"/>
          <p:cNvSpPr txBox="1"/>
          <p:nvPr>
            <p:ph idx="2" type="subTitle"/>
          </p:nvPr>
        </p:nvSpPr>
        <p:spPr>
          <a:xfrm>
            <a:off x="14638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258" name="Google Shape;2258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262" y="4703250"/>
            <a:ext cx="638906" cy="26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, subhead, and body">
  <p:cSld name="CUSTOM_4_17">
    <p:spTree>
      <p:nvGrpSpPr>
        <p:cNvPr id="2259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p191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261" name="Google Shape;2261;p191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2262" name="Google Shape;2262;p19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3" name="Google Shape;2263;p19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4" name="Google Shape;2264;p19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5" name="Google Shape;2265;p191"/>
          <p:cNvSpPr txBox="1"/>
          <p:nvPr>
            <p:ph idx="2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66" name="Google Shape;2266;p191"/>
          <p:cNvSpPr txBox="1"/>
          <p:nvPr>
            <p:ph idx="3" type="body"/>
          </p:nvPr>
        </p:nvSpPr>
        <p:spPr>
          <a:xfrm>
            <a:off x="1828800" y="1714500"/>
            <a:ext cx="5486400" cy="27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▸"/>
              <a:defRPr/>
            </a:lvl1pPr>
            <a:lvl2pPr indent="-317500" lvl="1" marL="9144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2pPr>
            <a:lvl3pPr indent="-317500" lvl="2" marL="13716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3pPr>
            <a:lvl4pPr indent="-317500" lvl="3" marL="18288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4pPr>
            <a:lvl5pPr indent="-317500" lvl="4" marL="22860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5pPr>
            <a:lvl6pPr indent="-317500" lvl="5" marL="27432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6pPr>
            <a:lvl7pPr indent="-317500" lvl="6" marL="32004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7pPr>
            <a:lvl8pPr indent="-317500" lvl="7" marL="36576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8pPr>
            <a:lvl9pPr indent="-317500" lvl="8" marL="4114800">
              <a:lnSpc>
                <a:spcPct val="135000"/>
              </a:lnSpc>
              <a:spcBef>
                <a:spcPts val="800"/>
              </a:spcBef>
              <a:spcAft>
                <a:spcPts val="800"/>
              </a:spcAft>
              <a:buSzPts val="1400"/>
              <a:buChar char="･"/>
              <a:defRPr/>
            </a:lvl9pPr>
          </a:lstStyle>
          <a:p/>
        </p:txBody>
      </p:sp>
      <p:pic>
        <p:nvPicPr>
          <p:cNvPr id="2267" name="Google Shape;2267;p191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268" name="Google Shape;2268;p191"/>
          <p:cNvSpPr txBox="1"/>
          <p:nvPr>
            <p:ph idx="4" type="subTitle"/>
          </p:nvPr>
        </p:nvSpPr>
        <p:spPr>
          <a:xfrm>
            <a:off x="14638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269" name="Google Shape;2269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262" y="4703250"/>
            <a:ext cx="638906" cy="26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 and body">
  <p:cSld name="CUSTOM_4_17_2">
    <p:spTree>
      <p:nvGrpSpPr>
        <p:cNvPr id="2270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71" name="Google Shape;2271;p19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2" name="Google Shape;2272;p19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3" name="Google Shape;2273;p19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74" name="Google Shape;2274;p192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275" name="Google Shape;2275;p192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276" name="Google Shape;2276;p192"/>
          <p:cNvSpPr txBox="1"/>
          <p:nvPr>
            <p:ph idx="2" type="body"/>
          </p:nvPr>
        </p:nvSpPr>
        <p:spPr>
          <a:xfrm>
            <a:off x="1828800" y="1714500"/>
            <a:ext cx="5486400" cy="27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▸"/>
              <a:defRPr/>
            </a:lvl1pPr>
            <a:lvl2pPr indent="-317500" lvl="1" marL="9144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2pPr>
            <a:lvl3pPr indent="-317500" lvl="2" marL="13716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3pPr>
            <a:lvl4pPr indent="-317500" lvl="3" marL="18288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4pPr>
            <a:lvl5pPr indent="-317500" lvl="4" marL="22860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5pPr>
            <a:lvl6pPr indent="-317500" lvl="5" marL="27432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6pPr>
            <a:lvl7pPr indent="-317500" lvl="6" marL="32004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7pPr>
            <a:lvl8pPr indent="-317500" lvl="7" marL="36576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8pPr>
            <a:lvl9pPr indent="-317500" lvl="8" marL="4114800">
              <a:lnSpc>
                <a:spcPct val="135000"/>
              </a:lnSpc>
              <a:spcBef>
                <a:spcPts val="800"/>
              </a:spcBef>
              <a:spcAft>
                <a:spcPts val="800"/>
              </a:spcAft>
              <a:buSzPts val="1400"/>
              <a:buChar char="･"/>
              <a:defRPr/>
            </a:lvl9pPr>
          </a:lstStyle>
          <a:p/>
        </p:txBody>
      </p:sp>
      <p:pic>
        <p:nvPicPr>
          <p:cNvPr id="2277" name="Google Shape;2277;p192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278" name="Google Shape;2278;p192"/>
          <p:cNvSpPr txBox="1"/>
          <p:nvPr>
            <p:ph idx="3" type="subTitle"/>
          </p:nvPr>
        </p:nvSpPr>
        <p:spPr>
          <a:xfrm>
            <a:off x="14638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279" name="Google Shape;2279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262" y="4703250"/>
            <a:ext cx="638906" cy="26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body">
  <p:cSld name="CUSTOM_4_17_2_1"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93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2282" name="Google Shape;2282;p19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3" name="Google Shape;2283;p19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4" name="Google Shape;2284;p19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5" name="Google Shape;2285;p193"/>
          <p:cNvSpPr txBox="1"/>
          <p:nvPr>
            <p:ph idx="2" type="body"/>
          </p:nvPr>
        </p:nvSpPr>
        <p:spPr>
          <a:xfrm>
            <a:off x="1828800" y="1200150"/>
            <a:ext cx="5486400" cy="27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▸"/>
              <a:defRPr/>
            </a:lvl1pPr>
            <a:lvl2pPr indent="-317500" lvl="1" marL="9144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2pPr>
            <a:lvl3pPr indent="-317500" lvl="2" marL="13716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3pPr>
            <a:lvl4pPr indent="-317500" lvl="3" marL="18288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4pPr>
            <a:lvl5pPr indent="-317500" lvl="4" marL="22860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5pPr>
            <a:lvl6pPr indent="-317500" lvl="5" marL="27432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6pPr>
            <a:lvl7pPr indent="-317500" lvl="6" marL="32004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7pPr>
            <a:lvl8pPr indent="-317500" lvl="7" marL="36576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8pPr>
            <a:lvl9pPr indent="-317500" lvl="8" marL="4114800">
              <a:lnSpc>
                <a:spcPct val="135000"/>
              </a:lnSpc>
              <a:spcBef>
                <a:spcPts val="800"/>
              </a:spcBef>
              <a:spcAft>
                <a:spcPts val="800"/>
              </a:spcAft>
              <a:buSzPts val="1400"/>
              <a:buChar char="･"/>
              <a:defRPr/>
            </a:lvl9pPr>
          </a:lstStyle>
          <a:p/>
        </p:txBody>
      </p:sp>
      <p:pic>
        <p:nvPicPr>
          <p:cNvPr id="2286" name="Google Shape;2286;p193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287" name="Google Shape;2287;p193"/>
          <p:cNvSpPr txBox="1"/>
          <p:nvPr>
            <p:ph idx="3" type="subTitle"/>
          </p:nvPr>
        </p:nvSpPr>
        <p:spPr>
          <a:xfrm>
            <a:off x="14638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288" name="Google Shape;2288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262" y="4703250"/>
            <a:ext cx="638906" cy="26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 and two column body">
  <p:cSld name="CUSTOM_4_17_1">
    <p:spTree>
      <p:nvGrpSpPr>
        <p:cNvPr id="2289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0" name="Google Shape;2290;p19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1" name="Google Shape;2291;p19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92" name="Google Shape;2292;p19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93" name="Google Shape;2293;p194"/>
          <p:cNvSpPr txBox="1"/>
          <p:nvPr>
            <p:ph idx="1" type="body"/>
          </p:nvPr>
        </p:nvSpPr>
        <p:spPr>
          <a:xfrm>
            <a:off x="663844" y="1718383"/>
            <a:ext cx="3703200" cy="279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▸"/>
              <a:defRPr/>
            </a:lvl1pPr>
            <a:lvl2pPr indent="-317500" lvl="1" marL="9144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2pPr>
            <a:lvl3pPr indent="-317500" lvl="2" marL="13716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3pPr>
            <a:lvl4pPr indent="-317500" lvl="3" marL="18288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4pPr>
            <a:lvl5pPr indent="-317500" lvl="4" marL="22860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5pPr>
            <a:lvl6pPr indent="-317500" lvl="5" marL="27432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6pPr>
            <a:lvl7pPr indent="-317500" lvl="6" marL="32004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7pPr>
            <a:lvl8pPr indent="-317500" lvl="7" marL="36576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8pPr>
            <a:lvl9pPr indent="-317500" lvl="8" marL="4114800">
              <a:lnSpc>
                <a:spcPct val="135000"/>
              </a:lnSpc>
              <a:spcBef>
                <a:spcPts val="800"/>
              </a:spcBef>
              <a:spcAft>
                <a:spcPts val="800"/>
              </a:spcAft>
              <a:buSzPts val="1400"/>
              <a:buChar char="･"/>
              <a:defRPr/>
            </a:lvl9pPr>
          </a:lstStyle>
          <a:p/>
        </p:txBody>
      </p:sp>
      <p:sp>
        <p:nvSpPr>
          <p:cNvPr id="2294" name="Google Shape;2294;p194"/>
          <p:cNvSpPr txBox="1"/>
          <p:nvPr>
            <p:ph idx="2" type="body"/>
          </p:nvPr>
        </p:nvSpPr>
        <p:spPr>
          <a:xfrm>
            <a:off x="4777069" y="1718381"/>
            <a:ext cx="3703200" cy="279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▸"/>
              <a:defRPr/>
            </a:lvl1pPr>
            <a:lvl2pPr indent="-317500" lvl="1" marL="9144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2pPr>
            <a:lvl3pPr indent="-317500" lvl="2" marL="13716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3pPr>
            <a:lvl4pPr indent="-317500" lvl="3" marL="18288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4pPr>
            <a:lvl5pPr indent="-317500" lvl="4" marL="22860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5pPr>
            <a:lvl6pPr indent="-317500" lvl="5" marL="27432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6pPr>
            <a:lvl7pPr indent="-317500" lvl="6" marL="32004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7pPr>
            <a:lvl8pPr indent="-317500" lvl="7" marL="36576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8pPr>
            <a:lvl9pPr indent="-317500" lvl="8" marL="4114800">
              <a:lnSpc>
                <a:spcPct val="135000"/>
              </a:lnSpc>
              <a:spcBef>
                <a:spcPts val="800"/>
              </a:spcBef>
              <a:spcAft>
                <a:spcPts val="800"/>
              </a:spcAft>
              <a:buSzPts val="1400"/>
              <a:buChar char="･"/>
              <a:defRPr/>
            </a:lvl9pPr>
          </a:lstStyle>
          <a:p/>
        </p:txBody>
      </p:sp>
      <p:sp>
        <p:nvSpPr>
          <p:cNvPr id="2295" name="Google Shape;2295;p194"/>
          <p:cNvSpPr txBox="1"/>
          <p:nvPr>
            <p:ph idx="3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296" name="Google Shape;2296;p194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297" name="Google Shape;2297;p194"/>
          <p:cNvSpPr txBox="1"/>
          <p:nvPr>
            <p:ph idx="4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298" name="Google Shape;2298;p19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299" name="Google Shape;2299;p194"/>
          <p:cNvSpPr txBox="1"/>
          <p:nvPr>
            <p:ph idx="5" type="subTitle"/>
          </p:nvPr>
        </p:nvSpPr>
        <p:spPr>
          <a:xfrm>
            <a:off x="14638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300" name="Google Shape;2300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262" y="4703250"/>
            <a:ext cx="638906" cy="26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image and column body">
  <p:cSld name="CUSTOM_4_17_1_1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02" name="Google Shape;2302;p19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3" name="Google Shape;2303;p19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04" name="Google Shape;2304;p19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5" name="Google Shape;2305;p195"/>
          <p:cNvSpPr txBox="1"/>
          <p:nvPr>
            <p:ph idx="1" type="body"/>
          </p:nvPr>
        </p:nvSpPr>
        <p:spPr>
          <a:xfrm>
            <a:off x="4777069" y="1718381"/>
            <a:ext cx="3703200" cy="279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▸"/>
              <a:defRPr/>
            </a:lvl1pPr>
            <a:lvl2pPr indent="-317500" lvl="1" marL="9144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2pPr>
            <a:lvl3pPr indent="-317500" lvl="2" marL="13716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3pPr>
            <a:lvl4pPr indent="-317500" lvl="3" marL="18288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4pPr>
            <a:lvl5pPr indent="-317500" lvl="4" marL="22860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5pPr>
            <a:lvl6pPr indent="-317500" lvl="5" marL="27432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6pPr>
            <a:lvl7pPr indent="-317500" lvl="6" marL="32004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7pPr>
            <a:lvl8pPr indent="-317500" lvl="7" marL="36576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8pPr>
            <a:lvl9pPr indent="-317500" lvl="8" marL="4114800">
              <a:lnSpc>
                <a:spcPct val="135000"/>
              </a:lnSpc>
              <a:spcBef>
                <a:spcPts val="800"/>
              </a:spcBef>
              <a:spcAft>
                <a:spcPts val="800"/>
              </a:spcAft>
              <a:buSzPts val="1400"/>
              <a:buChar char="･"/>
              <a:defRPr/>
            </a:lvl9pPr>
          </a:lstStyle>
          <a:p/>
        </p:txBody>
      </p:sp>
      <p:sp>
        <p:nvSpPr>
          <p:cNvPr id="2306" name="Google Shape;2306;p195"/>
          <p:cNvSpPr txBox="1"/>
          <p:nvPr>
            <p:ph idx="2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307" name="Google Shape;2307;p195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308" name="Google Shape;2308;p195"/>
          <p:cNvSpPr txBox="1"/>
          <p:nvPr>
            <p:ph idx="3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309" name="Google Shape;2309;p195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310" name="Google Shape;2310;p195"/>
          <p:cNvSpPr txBox="1"/>
          <p:nvPr>
            <p:ph idx="4" type="subTitle"/>
          </p:nvPr>
        </p:nvSpPr>
        <p:spPr>
          <a:xfrm>
            <a:off x="14638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311" name="Google Shape;2311;p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262" y="4703250"/>
            <a:ext cx="638906" cy="26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meline vertical">
  <p:cSld name="CUSTOM_4_16">
    <p:spTree>
      <p:nvGrpSpPr>
        <p:cNvPr id="2312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p196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2314" name="Google Shape;2314;p19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5" name="Google Shape;2315;p19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6" name="Google Shape;2316;p19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17" name="Google Shape;2317;p196"/>
          <p:cNvCxnSpPr/>
          <p:nvPr/>
        </p:nvCxnSpPr>
        <p:spPr>
          <a:xfrm>
            <a:off x="3109811" y="-5512"/>
            <a:ext cx="0" cy="5154600"/>
          </a:xfrm>
          <a:prstGeom prst="straightConnector1">
            <a:avLst/>
          </a:prstGeom>
          <a:noFill/>
          <a:ln cap="flat" cmpd="sng" w="28575">
            <a:solidFill>
              <a:srgbClr val="D5D5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8" name="Google Shape;2318;p196"/>
          <p:cNvSpPr txBox="1"/>
          <p:nvPr>
            <p:ph idx="2" type="subTitle"/>
          </p:nvPr>
        </p:nvSpPr>
        <p:spPr>
          <a:xfrm>
            <a:off x="3350831" y="1374657"/>
            <a:ext cx="3836700" cy="4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  <p:sp>
        <p:nvSpPr>
          <p:cNvPr id="2319" name="Google Shape;2319;p196"/>
          <p:cNvSpPr txBox="1"/>
          <p:nvPr>
            <p:ph idx="3" type="subTitle"/>
          </p:nvPr>
        </p:nvSpPr>
        <p:spPr>
          <a:xfrm>
            <a:off x="3350831" y="1080975"/>
            <a:ext cx="3404100" cy="22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320" name="Google Shape;2320;p196"/>
          <p:cNvSpPr txBox="1"/>
          <p:nvPr>
            <p:ph idx="4" type="subTitle"/>
          </p:nvPr>
        </p:nvSpPr>
        <p:spPr>
          <a:xfrm>
            <a:off x="2521875" y="1374657"/>
            <a:ext cx="517500" cy="17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  <p:pic>
        <p:nvPicPr>
          <p:cNvPr id="2321" name="Google Shape;2321;p196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322" name="Google Shape;2322;p196"/>
          <p:cNvSpPr txBox="1"/>
          <p:nvPr>
            <p:ph idx="5" type="subTitle"/>
          </p:nvPr>
        </p:nvSpPr>
        <p:spPr>
          <a:xfrm>
            <a:off x="14638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323" name="Google Shape;2323;p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262" y="4703250"/>
            <a:ext cx="638906" cy="26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meline horizontal">
  <p:cSld name="CUSTOM_4_15">
    <p:spTree>
      <p:nvGrpSpPr>
        <p:cNvPr id="2324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5" name="Google Shape;2325;p19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6" name="Google Shape;2326;p19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7" name="Google Shape;2327;p19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28" name="Google Shape;2328;p197"/>
          <p:cNvSpPr txBox="1"/>
          <p:nvPr>
            <p:ph idx="1" type="subTitle"/>
          </p:nvPr>
        </p:nvSpPr>
        <p:spPr>
          <a:xfrm>
            <a:off x="1531819" y="1873120"/>
            <a:ext cx="15801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329" name="Google Shape;2329;p197"/>
          <p:cNvSpPr txBox="1"/>
          <p:nvPr>
            <p:ph idx="2" type="subTitle"/>
          </p:nvPr>
        </p:nvSpPr>
        <p:spPr>
          <a:xfrm>
            <a:off x="1531819" y="2177606"/>
            <a:ext cx="1580100" cy="5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2330" name="Google Shape;2330;p197"/>
          <p:cNvSpPr txBox="1"/>
          <p:nvPr>
            <p:ph idx="3" type="subTitle"/>
          </p:nvPr>
        </p:nvSpPr>
        <p:spPr>
          <a:xfrm>
            <a:off x="1197356" y="3302681"/>
            <a:ext cx="732000" cy="17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31" name="Google Shape;2331;p197"/>
          <p:cNvSpPr txBox="1"/>
          <p:nvPr>
            <p:ph idx="4" type="subTitle"/>
          </p:nvPr>
        </p:nvSpPr>
        <p:spPr>
          <a:xfrm>
            <a:off x="2459231" y="2919383"/>
            <a:ext cx="732000" cy="17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32" name="Google Shape;2332;p197"/>
          <p:cNvSpPr txBox="1"/>
          <p:nvPr>
            <p:ph idx="5" type="subTitle"/>
          </p:nvPr>
        </p:nvSpPr>
        <p:spPr>
          <a:xfrm>
            <a:off x="1285069" y="3564541"/>
            <a:ext cx="15801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333" name="Google Shape;2333;p197"/>
          <p:cNvSpPr txBox="1"/>
          <p:nvPr>
            <p:ph idx="6" type="subTitle"/>
          </p:nvPr>
        </p:nvSpPr>
        <p:spPr>
          <a:xfrm>
            <a:off x="1285069" y="3869028"/>
            <a:ext cx="1580100" cy="5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2334" name="Google Shape;2334;p197"/>
          <p:cNvSpPr txBox="1"/>
          <p:nvPr>
            <p:ph idx="7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335" name="Google Shape;2335;p197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336" name="Google Shape;2336;p197"/>
          <p:cNvSpPr txBox="1"/>
          <p:nvPr>
            <p:ph idx="8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337" name="Google Shape;2337;p19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338" name="Google Shape;2338;p197"/>
          <p:cNvSpPr txBox="1"/>
          <p:nvPr>
            <p:ph idx="9" type="subTitle"/>
          </p:nvPr>
        </p:nvSpPr>
        <p:spPr>
          <a:xfrm>
            <a:off x="14638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339" name="Google Shape;2339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262" y="4703250"/>
            <a:ext cx="638906" cy="26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three callouts">
  <p:cSld name="CUSTOM_4_14">
    <p:spTree>
      <p:nvGrpSpPr>
        <p:cNvPr id="2340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p198"/>
          <p:cNvSpPr txBox="1"/>
          <p:nvPr>
            <p:ph idx="1" type="subTitle"/>
          </p:nvPr>
        </p:nvSpPr>
        <p:spPr>
          <a:xfrm>
            <a:off x="756675" y="1827319"/>
            <a:ext cx="2261100" cy="9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42" name="Google Shape;2342;p198"/>
          <p:cNvSpPr txBox="1"/>
          <p:nvPr>
            <p:ph idx="2" type="subTitle"/>
          </p:nvPr>
        </p:nvSpPr>
        <p:spPr>
          <a:xfrm>
            <a:off x="3441488" y="1827319"/>
            <a:ext cx="2261100" cy="9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43" name="Google Shape;2343;p198"/>
          <p:cNvSpPr txBox="1"/>
          <p:nvPr>
            <p:ph idx="3" type="subTitle"/>
          </p:nvPr>
        </p:nvSpPr>
        <p:spPr>
          <a:xfrm>
            <a:off x="6126263" y="1827319"/>
            <a:ext cx="2261100" cy="9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cxnSp>
        <p:nvCxnSpPr>
          <p:cNvPr id="2344" name="Google Shape;2344;p19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5" name="Google Shape;2345;p19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6" name="Google Shape;2346;p19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47" name="Google Shape;2347;p198"/>
          <p:cNvCxnSpPr/>
          <p:nvPr/>
        </p:nvCxnSpPr>
        <p:spPr>
          <a:xfrm>
            <a:off x="3229609" y="1995769"/>
            <a:ext cx="0" cy="191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348" name="Google Shape;2348;p198"/>
          <p:cNvCxnSpPr/>
          <p:nvPr/>
        </p:nvCxnSpPr>
        <p:spPr>
          <a:xfrm>
            <a:off x="5914384" y="1995769"/>
            <a:ext cx="0" cy="191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349" name="Google Shape;2349;p198"/>
          <p:cNvSpPr txBox="1"/>
          <p:nvPr>
            <p:ph idx="4" type="subTitle"/>
          </p:nvPr>
        </p:nvSpPr>
        <p:spPr>
          <a:xfrm>
            <a:off x="3351225" y="2757900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350" name="Google Shape;2350;p198"/>
          <p:cNvSpPr txBox="1"/>
          <p:nvPr>
            <p:ph idx="5" type="subTitle"/>
          </p:nvPr>
        </p:nvSpPr>
        <p:spPr>
          <a:xfrm>
            <a:off x="3351300" y="3124819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2351" name="Google Shape;2351;p198"/>
          <p:cNvSpPr txBox="1"/>
          <p:nvPr>
            <p:ph idx="6" type="subTitle"/>
          </p:nvPr>
        </p:nvSpPr>
        <p:spPr>
          <a:xfrm>
            <a:off x="6036000" y="2757900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352" name="Google Shape;2352;p198"/>
          <p:cNvSpPr txBox="1"/>
          <p:nvPr>
            <p:ph idx="7" type="subTitle"/>
          </p:nvPr>
        </p:nvSpPr>
        <p:spPr>
          <a:xfrm>
            <a:off x="6036075" y="3124819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2353" name="Google Shape;2353;p198"/>
          <p:cNvSpPr txBox="1"/>
          <p:nvPr>
            <p:ph idx="8" type="subTitle"/>
          </p:nvPr>
        </p:nvSpPr>
        <p:spPr>
          <a:xfrm>
            <a:off x="666450" y="2757900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354" name="Google Shape;2354;p198"/>
          <p:cNvSpPr txBox="1"/>
          <p:nvPr>
            <p:ph idx="9" type="subTitle"/>
          </p:nvPr>
        </p:nvSpPr>
        <p:spPr>
          <a:xfrm>
            <a:off x="666525" y="3124819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2355" name="Google Shape;2355;p198"/>
          <p:cNvSpPr txBox="1"/>
          <p:nvPr>
            <p:ph idx="13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356" name="Google Shape;2356;p198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357" name="Google Shape;2357;p198"/>
          <p:cNvSpPr txBox="1"/>
          <p:nvPr>
            <p:ph idx="14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358" name="Google Shape;2358;p198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359" name="Google Shape;2359;p198"/>
          <p:cNvSpPr txBox="1"/>
          <p:nvPr>
            <p:ph idx="15" type="subTitle"/>
          </p:nvPr>
        </p:nvSpPr>
        <p:spPr>
          <a:xfrm>
            <a:off x="14638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360" name="Google Shape;2360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262" y="4703250"/>
            <a:ext cx="638906" cy="26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two callouts">
  <p:cSld name="CUSTOM_4_13">
    <p:spTree>
      <p:nvGrpSpPr>
        <p:cNvPr id="236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Google Shape;2362;p199"/>
          <p:cNvSpPr txBox="1"/>
          <p:nvPr>
            <p:ph idx="1" type="subTitle"/>
          </p:nvPr>
        </p:nvSpPr>
        <p:spPr>
          <a:xfrm>
            <a:off x="3416662" y="1827319"/>
            <a:ext cx="2261100" cy="9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63" name="Google Shape;2363;p199"/>
          <p:cNvSpPr txBox="1"/>
          <p:nvPr>
            <p:ph idx="2" type="subTitle"/>
          </p:nvPr>
        </p:nvSpPr>
        <p:spPr>
          <a:xfrm>
            <a:off x="5979694" y="1827319"/>
            <a:ext cx="2261100" cy="9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cxnSp>
        <p:nvCxnSpPr>
          <p:cNvPr id="2364" name="Google Shape;2364;p19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5" name="Google Shape;2365;p19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6" name="Google Shape;2366;p19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7" name="Google Shape;2367;p199"/>
          <p:cNvSpPr txBox="1"/>
          <p:nvPr>
            <p:ph idx="3" type="subTitle"/>
          </p:nvPr>
        </p:nvSpPr>
        <p:spPr>
          <a:xfrm>
            <a:off x="665850" y="1947525"/>
            <a:ext cx="2387100" cy="200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cxnSp>
        <p:nvCxnSpPr>
          <p:cNvPr id="2368" name="Google Shape;2368;p199"/>
          <p:cNvCxnSpPr/>
          <p:nvPr/>
        </p:nvCxnSpPr>
        <p:spPr>
          <a:xfrm>
            <a:off x="5914388" y="2758013"/>
            <a:ext cx="0" cy="105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369" name="Google Shape;2369;p199"/>
          <p:cNvSpPr txBox="1"/>
          <p:nvPr>
            <p:ph idx="4" type="subTitle"/>
          </p:nvPr>
        </p:nvSpPr>
        <p:spPr>
          <a:xfrm>
            <a:off x="3465563" y="2758041"/>
            <a:ext cx="22122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370" name="Google Shape;2370;p199"/>
          <p:cNvSpPr txBox="1"/>
          <p:nvPr>
            <p:ph idx="5" type="subTitle"/>
          </p:nvPr>
        </p:nvSpPr>
        <p:spPr>
          <a:xfrm>
            <a:off x="3465563" y="3124959"/>
            <a:ext cx="22122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2371" name="Google Shape;2371;p199"/>
          <p:cNvSpPr txBox="1"/>
          <p:nvPr>
            <p:ph idx="6" type="subTitle"/>
          </p:nvPr>
        </p:nvSpPr>
        <p:spPr>
          <a:xfrm>
            <a:off x="6038381" y="2758041"/>
            <a:ext cx="22122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372" name="Google Shape;2372;p199"/>
          <p:cNvSpPr txBox="1"/>
          <p:nvPr>
            <p:ph idx="7" type="subTitle"/>
          </p:nvPr>
        </p:nvSpPr>
        <p:spPr>
          <a:xfrm>
            <a:off x="6038381" y="3124959"/>
            <a:ext cx="22122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2373" name="Google Shape;2373;p199"/>
          <p:cNvSpPr txBox="1"/>
          <p:nvPr>
            <p:ph idx="8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374" name="Google Shape;2374;p199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375" name="Google Shape;2375;p199"/>
          <p:cNvSpPr txBox="1"/>
          <p:nvPr>
            <p:ph idx="9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376" name="Google Shape;2376;p199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377" name="Google Shape;2377;p199"/>
          <p:cNvSpPr txBox="1"/>
          <p:nvPr>
            <p:ph idx="13" type="subTitle"/>
          </p:nvPr>
        </p:nvSpPr>
        <p:spPr>
          <a:xfrm>
            <a:off x="14638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378" name="Google Shape;2378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262" y="4703250"/>
            <a:ext cx="638906" cy="26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two pies">
  <p:cSld name="CUSTOM_4_12">
    <p:spTree>
      <p:nvGrpSpPr>
        <p:cNvPr id="2379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80" name="Google Shape;2380;p20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1" name="Google Shape;2381;p20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2" name="Google Shape;2382;p20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83" name="Google Shape;2383;p200"/>
          <p:cNvCxnSpPr/>
          <p:nvPr/>
        </p:nvCxnSpPr>
        <p:spPr>
          <a:xfrm>
            <a:off x="5914388" y="3329513"/>
            <a:ext cx="0" cy="105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384" name="Google Shape;2384;p200"/>
          <p:cNvSpPr txBox="1"/>
          <p:nvPr>
            <p:ph idx="1" type="subTitle"/>
          </p:nvPr>
        </p:nvSpPr>
        <p:spPr>
          <a:xfrm>
            <a:off x="665850" y="1947525"/>
            <a:ext cx="2387100" cy="200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2385" name="Google Shape;2385;p200"/>
          <p:cNvSpPr txBox="1"/>
          <p:nvPr>
            <p:ph idx="2" type="subTitle"/>
          </p:nvPr>
        </p:nvSpPr>
        <p:spPr>
          <a:xfrm>
            <a:off x="3465563" y="3329513"/>
            <a:ext cx="22122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386" name="Google Shape;2386;p200"/>
          <p:cNvSpPr txBox="1"/>
          <p:nvPr>
            <p:ph idx="3" type="subTitle"/>
          </p:nvPr>
        </p:nvSpPr>
        <p:spPr>
          <a:xfrm>
            <a:off x="3465563" y="3696431"/>
            <a:ext cx="22122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2387" name="Google Shape;2387;p200"/>
          <p:cNvSpPr txBox="1"/>
          <p:nvPr>
            <p:ph idx="4" type="subTitle"/>
          </p:nvPr>
        </p:nvSpPr>
        <p:spPr>
          <a:xfrm>
            <a:off x="6038381" y="3329513"/>
            <a:ext cx="22122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388" name="Google Shape;2388;p200"/>
          <p:cNvSpPr txBox="1"/>
          <p:nvPr>
            <p:ph idx="5" type="subTitle"/>
          </p:nvPr>
        </p:nvSpPr>
        <p:spPr>
          <a:xfrm>
            <a:off x="6038381" y="3696431"/>
            <a:ext cx="22122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2389" name="Google Shape;2389;p200"/>
          <p:cNvSpPr txBox="1"/>
          <p:nvPr>
            <p:ph idx="6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390" name="Google Shape;2390;p200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391" name="Google Shape;2391;p200"/>
          <p:cNvSpPr txBox="1"/>
          <p:nvPr>
            <p:ph idx="7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392" name="Google Shape;2392;p200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393" name="Google Shape;2393;p200"/>
          <p:cNvSpPr txBox="1"/>
          <p:nvPr>
            <p:ph idx="8" type="subTitle"/>
          </p:nvPr>
        </p:nvSpPr>
        <p:spPr>
          <a:xfrm>
            <a:off x="14638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394" name="Google Shape;2394;p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262" y="4703250"/>
            <a:ext cx="638906" cy="26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large pie">
  <p:cSld name="CUSTOM_4_11">
    <p:spTree>
      <p:nvGrpSpPr>
        <p:cNvPr id="2395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96" name="Google Shape;2396;p20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7" name="Google Shape;2397;p20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98" name="Google Shape;2398;p20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9" name="Google Shape;2399;p201"/>
          <p:cNvSpPr txBox="1"/>
          <p:nvPr>
            <p:ph idx="1" type="subTitle"/>
          </p:nvPr>
        </p:nvSpPr>
        <p:spPr>
          <a:xfrm>
            <a:off x="665850" y="1947525"/>
            <a:ext cx="2387100" cy="200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2400" name="Google Shape;2400;p201"/>
          <p:cNvSpPr txBox="1"/>
          <p:nvPr>
            <p:ph idx="2" type="subTitle"/>
          </p:nvPr>
        </p:nvSpPr>
        <p:spPr>
          <a:xfrm>
            <a:off x="6808678" y="2286319"/>
            <a:ext cx="685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9pPr>
          </a:lstStyle>
          <a:p/>
        </p:txBody>
      </p:sp>
      <p:sp>
        <p:nvSpPr>
          <p:cNvPr id="2401" name="Google Shape;2401;p201"/>
          <p:cNvSpPr txBox="1"/>
          <p:nvPr>
            <p:ph idx="3" type="subTitle"/>
          </p:nvPr>
        </p:nvSpPr>
        <p:spPr>
          <a:xfrm>
            <a:off x="7713384" y="2286319"/>
            <a:ext cx="685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9pPr>
          </a:lstStyle>
          <a:p/>
        </p:txBody>
      </p:sp>
      <p:sp>
        <p:nvSpPr>
          <p:cNvPr id="2402" name="Google Shape;2402;p201"/>
          <p:cNvSpPr txBox="1"/>
          <p:nvPr>
            <p:ph idx="4" type="subTitle"/>
          </p:nvPr>
        </p:nvSpPr>
        <p:spPr>
          <a:xfrm>
            <a:off x="6808678" y="2881220"/>
            <a:ext cx="685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9pPr>
          </a:lstStyle>
          <a:p/>
        </p:txBody>
      </p:sp>
      <p:sp>
        <p:nvSpPr>
          <p:cNvPr id="2403" name="Google Shape;2403;p201"/>
          <p:cNvSpPr txBox="1"/>
          <p:nvPr>
            <p:ph idx="5" type="subTitle"/>
          </p:nvPr>
        </p:nvSpPr>
        <p:spPr>
          <a:xfrm>
            <a:off x="7713384" y="2881220"/>
            <a:ext cx="685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9pPr>
          </a:lstStyle>
          <a:p/>
        </p:txBody>
      </p:sp>
      <p:sp>
        <p:nvSpPr>
          <p:cNvPr id="2404" name="Google Shape;2404;p201"/>
          <p:cNvSpPr txBox="1"/>
          <p:nvPr>
            <p:ph idx="6" type="subTitle"/>
          </p:nvPr>
        </p:nvSpPr>
        <p:spPr>
          <a:xfrm>
            <a:off x="6808678" y="3452645"/>
            <a:ext cx="685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9pPr>
          </a:lstStyle>
          <a:p/>
        </p:txBody>
      </p:sp>
      <p:sp>
        <p:nvSpPr>
          <p:cNvPr id="2405" name="Google Shape;2405;p201"/>
          <p:cNvSpPr txBox="1"/>
          <p:nvPr>
            <p:ph idx="7" type="subTitle"/>
          </p:nvPr>
        </p:nvSpPr>
        <p:spPr>
          <a:xfrm>
            <a:off x="7713384" y="3452645"/>
            <a:ext cx="685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9pPr>
          </a:lstStyle>
          <a:p/>
        </p:txBody>
      </p:sp>
      <p:sp>
        <p:nvSpPr>
          <p:cNvPr id="2406" name="Google Shape;2406;p201"/>
          <p:cNvSpPr txBox="1"/>
          <p:nvPr>
            <p:ph idx="8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407" name="Google Shape;2407;p201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408" name="Google Shape;2408;p201"/>
          <p:cNvSpPr txBox="1"/>
          <p:nvPr>
            <p:ph idx="9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409" name="Google Shape;2409;p201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410" name="Google Shape;2410;p201"/>
          <p:cNvSpPr txBox="1"/>
          <p:nvPr>
            <p:ph idx="13" type="subTitle"/>
          </p:nvPr>
        </p:nvSpPr>
        <p:spPr>
          <a:xfrm>
            <a:off x="14638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411" name="Google Shape;2411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262" y="4703250"/>
            <a:ext cx="638906" cy="26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percentage bars">
  <p:cSld name="CUSTOM_4_10">
    <p:spTree>
      <p:nvGrpSpPr>
        <p:cNvPr id="2412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13" name="Google Shape;2413;p20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4" name="Google Shape;2414;p20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15" name="Google Shape;2415;p20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16" name="Google Shape;2416;p202"/>
          <p:cNvSpPr txBox="1"/>
          <p:nvPr>
            <p:ph idx="1" type="subTitle"/>
          </p:nvPr>
        </p:nvSpPr>
        <p:spPr>
          <a:xfrm>
            <a:off x="6036038" y="2173950"/>
            <a:ext cx="25578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2417" name="Google Shape;2417;p202"/>
          <p:cNvSpPr txBox="1"/>
          <p:nvPr>
            <p:ph idx="2" type="subTitle"/>
          </p:nvPr>
        </p:nvSpPr>
        <p:spPr>
          <a:xfrm>
            <a:off x="6036038" y="1905450"/>
            <a:ext cx="2557800" cy="24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418" name="Google Shape;2418;p202"/>
          <p:cNvSpPr txBox="1"/>
          <p:nvPr>
            <p:ph idx="3" type="subTitle"/>
          </p:nvPr>
        </p:nvSpPr>
        <p:spPr>
          <a:xfrm>
            <a:off x="6036038" y="3507600"/>
            <a:ext cx="25578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2419" name="Google Shape;2419;p202"/>
          <p:cNvSpPr txBox="1"/>
          <p:nvPr>
            <p:ph idx="4" type="subTitle"/>
          </p:nvPr>
        </p:nvSpPr>
        <p:spPr>
          <a:xfrm>
            <a:off x="6036038" y="3239100"/>
            <a:ext cx="2557800" cy="24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420" name="Google Shape;2420;p202"/>
          <p:cNvSpPr/>
          <p:nvPr/>
        </p:nvSpPr>
        <p:spPr>
          <a:xfrm>
            <a:off x="667144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1" name="Google Shape;2421;p202"/>
          <p:cNvSpPr/>
          <p:nvPr/>
        </p:nvSpPr>
        <p:spPr>
          <a:xfrm>
            <a:off x="667144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2" name="Google Shape;2422;p202"/>
          <p:cNvSpPr/>
          <p:nvPr/>
        </p:nvSpPr>
        <p:spPr>
          <a:xfrm>
            <a:off x="667144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3" name="Google Shape;2423;p202"/>
          <p:cNvSpPr/>
          <p:nvPr/>
        </p:nvSpPr>
        <p:spPr>
          <a:xfrm>
            <a:off x="667144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4" name="Google Shape;2424;p202"/>
          <p:cNvSpPr/>
          <p:nvPr/>
        </p:nvSpPr>
        <p:spPr>
          <a:xfrm>
            <a:off x="667144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5" name="Google Shape;2425;p202"/>
          <p:cNvSpPr/>
          <p:nvPr/>
        </p:nvSpPr>
        <p:spPr>
          <a:xfrm>
            <a:off x="667144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6" name="Google Shape;2426;p202"/>
          <p:cNvSpPr/>
          <p:nvPr/>
        </p:nvSpPr>
        <p:spPr>
          <a:xfrm>
            <a:off x="667144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7" name="Google Shape;2427;p202"/>
          <p:cNvSpPr/>
          <p:nvPr/>
        </p:nvSpPr>
        <p:spPr>
          <a:xfrm>
            <a:off x="667144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8" name="Google Shape;2428;p202"/>
          <p:cNvSpPr/>
          <p:nvPr/>
        </p:nvSpPr>
        <p:spPr>
          <a:xfrm>
            <a:off x="667144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9" name="Google Shape;2429;p202"/>
          <p:cNvSpPr/>
          <p:nvPr/>
        </p:nvSpPr>
        <p:spPr>
          <a:xfrm>
            <a:off x="667144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0" name="Google Shape;2430;p202"/>
          <p:cNvSpPr/>
          <p:nvPr/>
        </p:nvSpPr>
        <p:spPr>
          <a:xfrm>
            <a:off x="1189500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1" name="Google Shape;2431;p202"/>
          <p:cNvSpPr/>
          <p:nvPr/>
        </p:nvSpPr>
        <p:spPr>
          <a:xfrm>
            <a:off x="1189500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2" name="Google Shape;2432;p202"/>
          <p:cNvSpPr/>
          <p:nvPr/>
        </p:nvSpPr>
        <p:spPr>
          <a:xfrm>
            <a:off x="1189500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3" name="Google Shape;2433;p202"/>
          <p:cNvSpPr/>
          <p:nvPr/>
        </p:nvSpPr>
        <p:spPr>
          <a:xfrm>
            <a:off x="1189500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4" name="Google Shape;2434;p202"/>
          <p:cNvSpPr/>
          <p:nvPr/>
        </p:nvSpPr>
        <p:spPr>
          <a:xfrm>
            <a:off x="1189500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5" name="Google Shape;2435;p202"/>
          <p:cNvSpPr/>
          <p:nvPr/>
        </p:nvSpPr>
        <p:spPr>
          <a:xfrm>
            <a:off x="1189500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6" name="Google Shape;2436;p202"/>
          <p:cNvSpPr/>
          <p:nvPr/>
        </p:nvSpPr>
        <p:spPr>
          <a:xfrm>
            <a:off x="1189500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7" name="Google Shape;2437;p202"/>
          <p:cNvSpPr/>
          <p:nvPr/>
        </p:nvSpPr>
        <p:spPr>
          <a:xfrm>
            <a:off x="1189500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8" name="Google Shape;2438;p202"/>
          <p:cNvSpPr/>
          <p:nvPr/>
        </p:nvSpPr>
        <p:spPr>
          <a:xfrm>
            <a:off x="1189500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9" name="Google Shape;2439;p202"/>
          <p:cNvSpPr/>
          <p:nvPr/>
        </p:nvSpPr>
        <p:spPr>
          <a:xfrm>
            <a:off x="1189500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440" name="Google Shape;2440;p202"/>
          <p:cNvSpPr/>
          <p:nvPr/>
        </p:nvSpPr>
        <p:spPr>
          <a:xfrm>
            <a:off x="1711856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1" name="Google Shape;2441;p202"/>
          <p:cNvSpPr/>
          <p:nvPr/>
        </p:nvSpPr>
        <p:spPr>
          <a:xfrm>
            <a:off x="1711856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2" name="Google Shape;2442;p202"/>
          <p:cNvSpPr/>
          <p:nvPr/>
        </p:nvSpPr>
        <p:spPr>
          <a:xfrm>
            <a:off x="1711856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3" name="Google Shape;2443;p202"/>
          <p:cNvSpPr/>
          <p:nvPr/>
        </p:nvSpPr>
        <p:spPr>
          <a:xfrm>
            <a:off x="1711856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4" name="Google Shape;2444;p202"/>
          <p:cNvSpPr/>
          <p:nvPr/>
        </p:nvSpPr>
        <p:spPr>
          <a:xfrm>
            <a:off x="1711856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5" name="Google Shape;2445;p202"/>
          <p:cNvSpPr/>
          <p:nvPr/>
        </p:nvSpPr>
        <p:spPr>
          <a:xfrm>
            <a:off x="1711856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6" name="Google Shape;2446;p202"/>
          <p:cNvSpPr/>
          <p:nvPr/>
        </p:nvSpPr>
        <p:spPr>
          <a:xfrm>
            <a:off x="1711856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7" name="Google Shape;2447;p202"/>
          <p:cNvSpPr/>
          <p:nvPr/>
        </p:nvSpPr>
        <p:spPr>
          <a:xfrm>
            <a:off x="1711856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8" name="Google Shape;2448;p202"/>
          <p:cNvSpPr/>
          <p:nvPr/>
        </p:nvSpPr>
        <p:spPr>
          <a:xfrm>
            <a:off x="1711856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9" name="Google Shape;2449;p202"/>
          <p:cNvSpPr/>
          <p:nvPr/>
        </p:nvSpPr>
        <p:spPr>
          <a:xfrm>
            <a:off x="1711856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450" name="Google Shape;2450;p202"/>
          <p:cNvSpPr/>
          <p:nvPr/>
        </p:nvSpPr>
        <p:spPr>
          <a:xfrm>
            <a:off x="2234213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1" name="Google Shape;2451;p202"/>
          <p:cNvSpPr/>
          <p:nvPr/>
        </p:nvSpPr>
        <p:spPr>
          <a:xfrm>
            <a:off x="2234213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2" name="Google Shape;2452;p202"/>
          <p:cNvSpPr/>
          <p:nvPr/>
        </p:nvSpPr>
        <p:spPr>
          <a:xfrm>
            <a:off x="2234213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3" name="Google Shape;2453;p202"/>
          <p:cNvSpPr/>
          <p:nvPr/>
        </p:nvSpPr>
        <p:spPr>
          <a:xfrm>
            <a:off x="2234213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4" name="Google Shape;2454;p202"/>
          <p:cNvSpPr/>
          <p:nvPr/>
        </p:nvSpPr>
        <p:spPr>
          <a:xfrm>
            <a:off x="2234213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5" name="Google Shape;2455;p202"/>
          <p:cNvSpPr/>
          <p:nvPr/>
        </p:nvSpPr>
        <p:spPr>
          <a:xfrm>
            <a:off x="2234213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6" name="Google Shape;2456;p202"/>
          <p:cNvSpPr/>
          <p:nvPr/>
        </p:nvSpPr>
        <p:spPr>
          <a:xfrm>
            <a:off x="2234213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7" name="Google Shape;2457;p202"/>
          <p:cNvSpPr/>
          <p:nvPr/>
        </p:nvSpPr>
        <p:spPr>
          <a:xfrm>
            <a:off x="2234213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8" name="Google Shape;2458;p202"/>
          <p:cNvSpPr/>
          <p:nvPr/>
        </p:nvSpPr>
        <p:spPr>
          <a:xfrm>
            <a:off x="2234213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9" name="Google Shape;2459;p202"/>
          <p:cNvSpPr/>
          <p:nvPr/>
        </p:nvSpPr>
        <p:spPr>
          <a:xfrm>
            <a:off x="2234213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460" name="Google Shape;2460;p202"/>
          <p:cNvSpPr/>
          <p:nvPr/>
        </p:nvSpPr>
        <p:spPr>
          <a:xfrm>
            <a:off x="2756569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1" name="Google Shape;2461;p202"/>
          <p:cNvSpPr/>
          <p:nvPr/>
        </p:nvSpPr>
        <p:spPr>
          <a:xfrm>
            <a:off x="2756569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2" name="Google Shape;2462;p202"/>
          <p:cNvSpPr/>
          <p:nvPr/>
        </p:nvSpPr>
        <p:spPr>
          <a:xfrm>
            <a:off x="2756569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3" name="Google Shape;2463;p202"/>
          <p:cNvSpPr/>
          <p:nvPr/>
        </p:nvSpPr>
        <p:spPr>
          <a:xfrm>
            <a:off x="2756569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4" name="Google Shape;2464;p202"/>
          <p:cNvSpPr/>
          <p:nvPr/>
        </p:nvSpPr>
        <p:spPr>
          <a:xfrm>
            <a:off x="2756569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5" name="Google Shape;2465;p202"/>
          <p:cNvSpPr/>
          <p:nvPr/>
        </p:nvSpPr>
        <p:spPr>
          <a:xfrm>
            <a:off x="2756569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6" name="Google Shape;2466;p202"/>
          <p:cNvSpPr/>
          <p:nvPr/>
        </p:nvSpPr>
        <p:spPr>
          <a:xfrm>
            <a:off x="2756569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7" name="Google Shape;2467;p202"/>
          <p:cNvSpPr/>
          <p:nvPr/>
        </p:nvSpPr>
        <p:spPr>
          <a:xfrm>
            <a:off x="2756569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8" name="Google Shape;2468;p202"/>
          <p:cNvSpPr/>
          <p:nvPr/>
        </p:nvSpPr>
        <p:spPr>
          <a:xfrm>
            <a:off x="2756569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9" name="Google Shape;2469;p202"/>
          <p:cNvSpPr/>
          <p:nvPr/>
        </p:nvSpPr>
        <p:spPr>
          <a:xfrm>
            <a:off x="2756569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470" name="Google Shape;2470;p202"/>
          <p:cNvSpPr/>
          <p:nvPr/>
        </p:nvSpPr>
        <p:spPr>
          <a:xfrm>
            <a:off x="3278925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1" name="Google Shape;2471;p202"/>
          <p:cNvSpPr/>
          <p:nvPr/>
        </p:nvSpPr>
        <p:spPr>
          <a:xfrm>
            <a:off x="3278925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2" name="Google Shape;2472;p202"/>
          <p:cNvSpPr/>
          <p:nvPr/>
        </p:nvSpPr>
        <p:spPr>
          <a:xfrm>
            <a:off x="3278925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3" name="Google Shape;2473;p202"/>
          <p:cNvSpPr/>
          <p:nvPr/>
        </p:nvSpPr>
        <p:spPr>
          <a:xfrm>
            <a:off x="3278925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4" name="Google Shape;2474;p202"/>
          <p:cNvSpPr/>
          <p:nvPr/>
        </p:nvSpPr>
        <p:spPr>
          <a:xfrm>
            <a:off x="3278925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5" name="Google Shape;2475;p202"/>
          <p:cNvSpPr/>
          <p:nvPr/>
        </p:nvSpPr>
        <p:spPr>
          <a:xfrm>
            <a:off x="3278925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6" name="Google Shape;2476;p202"/>
          <p:cNvSpPr/>
          <p:nvPr/>
        </p:nvSpPr>
        <p:spPr>
          <a:xfrm>
            <a:off x="3278925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7" name="Google Shape;2477;p202"/>
          <p:cNvSpPr/>
          <p:nvPr/>
        </p:nvSpPr>
        <p:spPr>
          <a:xfrm>
            <a:off x="3278925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8" name="Google Shape;2478;p202"/>
          <p:cNvSpPr/>
          <p:nvPr/>
        </p:nvSpPr>
        <p:spPr>
          <a:xfrm>
            <a:off x="3278925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9" name="Google Shape;2479;p202"/>
          <p:cNvSpPr/>
          <p:nvPr/>
        </p:nvSpPr>
        <p:spPr>
          <a:xfrm>
            <a:off x="3278925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480" name="Google Shape;2480;p202"/>
          <p:cNvSpPr/>
          <p:nvPr/>
        </p:nvSpPr>
        <p:spPr>
          <a:xfrm>
            <a:off x="3801281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1" name="Google Shape;2481;p202"/>
          <p:cNvSpPr/>
          <p:nvPr/>
        </p:nvSpPr>
        <p:spPr>
          <a:xfrm>
            <a:off x="3801281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2" name="Google Shape;2482;p202"/>
          <p:cNvSpPr/>
          <p:nvPr/>
        </p:nvSpPr>
        <p:spPr>
          <a:xfrm>
            <a:off x="3801281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3" name="Google Shape;2483;p202"/>
          <p:cNvSpPr/>
          <p:nvPr/>
        </p:nvSpPr>
        <p:spPr>
          <a:xfrm>
            <a:off x="3801281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4" name="Google Shape;2484;p202"/>
          <p:cNvSpPr/>
          <p:nvPr/>
        </p:nvSpPr>
        <p:spPr>
          <a:xfrm>
            <a:off x="3801281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5" name="Google Shape;2485;p202"/>
          <p:cNvSpPr/>
          <p:nvPr/>
        </p:nvSpPr>
        <p:spPr>
          <a:xfrm>
            <a:off x="3801281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6" name="Google Shape;2486;p202"/>
          <p:cNvSpPr/>
          <p:nvPr/>
        </p:nvSpPr>
        <p:spPr>
          <a:xfrm>
            <a:off x="3801281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7" name="Google Shape;2487;p202"/>
          <p:cNvSpPr/>
          <p:nvPr/>
        </p:nvSpPr>
        <p:spPr>
          <a:xfrm>
            <a:off x="3801281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8" name="Google Shape;2488;p202"/>
          <p:cNvSpPr/>
          <p:nvPr/>
        </p:nvSpPr>
        <p:spPr>
          <a:xfrm>
            <a:off x="3801281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9" name="Google Shape;2489;p202"/>
          <p:cNvSpPr/>
          <p:nvPr/>
        </p:nvSpPr>
        <p:spPr>
          <a:xfrm>
            <a:off x="3801281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490" name="Google Shape;2490;p202"/>
          <p:cNvSpPr/>
          <p:nvPr/>
        </p:nvSpPr>
        <p:spPr>
          <a:xfrm>
            <a:off x="4323638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1" name="Google Shape;2491;p202"/>
          <p:cNvSpPr/>
          <p:nvPr/>
        </p:nvSpPr>
        <p:spPr>
          <a:xfrm>
            <a:off x="4323638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2" name="Google Shape;2492;p202"/>
          <p:cNvSpPr/>
          <p:nvPr/>
        </p:nvSpPr>
        <p:spPr>
          <a:xfrm>
            <a:off x="4323638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3" name="Google Shape;2493;p202"/>
          <p:cNvSpPr/>
          <p:nvPr/>
        </p:nvSpPr>
        <p:spPr>
          <a:xfrm>
            <a:off x="4323638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4" name="Google Shape;2494;p202"/>
          <p:cNvSpPr/>
          <p:nvPr/>
        </p:nvSpPr>
        <p:spPr>
          <a:xfrm>
            <a:off x="4323638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5" name="Google Shape;2495;p202"/>
          <p:cNvSpPr/>
          <p:nvPr/>
        </p:nvSpPr>
        <p:spPr>
          <a:xfrm>
            <a:off x="4323638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6" name="Google Shape;2496;p202"/>
          <p:cNvSpPr/>
          <p:nvPr/>
        </p:nvSpPr>
        <p:spPr>
          <a:xfrm>
            <a:off x="4323638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7" name="Google Shape;2497;p202"/>
          <p:cNvSpPr/>
          <p:nvPr/>
        </p:nvSpPr>
        <p:spPr>
          <a:xfrm>
            <a:off x="4323638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8" name="Google Shape;2498;p202"/>
          <p:cNvSpPr/>
          <p:nvPr/>
        </p:nvSpPr>
        <p:spPr>
          <a:xfrm>
            <a:off x="4323638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9" name="Google Shape;2499;p202"/>
          <p:cNvSpPr/>
          <p:nvPr/>
        </p:nvSpPr>
        <p:spPr>
          <a:xfrm>
            <a:off x="4323638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500" name="Google Shape;2500;p202"/>
          <p:cNvSpPr/>
          <p:nvPr/>
        </p:nvSpPr>
        <p:spPr>
          <a:xfrm>
            <a:off x="4845994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1" name="Google Shape;2501;p202"/>
          <p:cNvSpPr/>
          <p:nvPr/>
        </p:nvSpPr>
        <p:spPr>
          <a:xfrm>
            <a:off x="4845994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2" name="Google Shape;2502;p202"/>
          <p:cNvSpPr/>
          <p:nvPr/>
        </p:nvSpPr>
        <p:spPr>
          <a:xfrm>
            <a:off x="4845994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3" name="Google Shape;2503;p202"/>
          <p:cNvSpPr/>
          <p:nvPr/>
        </p:nvSpPr>
        <p:spPr>
          <a:xfrm>
            <a:off x="4845994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4" name="Google Shape;2504;p202"/>
          <p:cNvSpPr/>
          <p:nvPr/>
        </p:nvSpPr>
        <p:spPr>
          <a:xfrm>
            <a:off x="4845994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5" name="Google Shape;2505;p202"/>
          <p:cNvSpPr/>
          <p:nvPr/>
        </p:nvSpPr>
        <p:spPr>
          <a:xfrm>
            <a:off x="4845994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6" name="Google Shape;2506;p202"/>
          <p:cNvSpPr/>
          <p:nvPr/>
        </p:nvSpPr>
        <p:spPr>
          <a:xfrm>
            <a:off x="4845994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7" name="Google Shape;2507;p202"/>
          <p:cNvSpPr/>
          <p:nvPr/>
        </p:nvSpPr>
        <p:spPr>
          <a:xfrm>
            <a:off x="4845994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8" name="Google Shape;2508;p202"/>
          <p:cNvSpPr/>
          <p:nvPr/>
        </p:nvSpPr>
        <p:spPr>
          <a:xfrm>
            <a:off x="4845994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9" name="Google Shape;2509;p202"/>
          <p:cNvSpPr/>
          <p:nvPr/>
        </p:nvSpPr>
        <p:spPr>
          <a:xfrm>
            <a:off x="4845994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510" name="Google Shape;2510;p202"/>
          <p:cNvSpPr/>
          <p:nvPr/>
        </p:nvSpPr>
        <p:spPr>
          <a:xfrm>
            <a:off x="5368350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1" name="Google Shape;2511;p202"/>
          <p:cNvSpPr/>
          <p:nvPr/>
        </p:nvSpPr>
        <p:spPr>
          <a:xfrm>
            <a:off x="5368350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2" name="Google Shape;2512;p202"/>
          <p:cNvSpPr/>
          <p:nvPr/>
        </p:nvSpPr>
        <p:spPr>
          <a:xfrm>
            <a:off x="5368350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3" name="Google Shape;2513;p202"/>
          <p:cNvSpPr/>
          <p:nvPr/>
        </p:nvSpPr>
        <p:spPr>
          <a:xfrm>
            <a:off x="5368350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4" name="Google Shape;2514;p202"/>
          <p:cNvSpPr/>
          <p:nvPr/>
        </p:nvSpPr>
        <p:spPr>
          <a:xfrm>
            <a:off x="5368350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5" name="Google Shape;2515;p202"/>
          <p:cNvSpPr/>
          <p:nvPr/>
        </p:nvSpPr>
        <p:spPr>
          <a:xfrm>
            <a:off x="5368350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6" name="Google Shape;2516;p202"/>
          <p:cNvSpPr/>
          <p:nvPr/>
        </p:nvSpPr>
        <p:spPr>
          <a:xfrm>
            <a:off x="5368350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7" name="Google Shape;2517;p202"/>
          <p:cNvSpPr/>
          <p:nvPr/>
        </p:nvSpPr>
        <p:spPr>
          <a:xfrm>
            <a:off x="5368350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8" name="Google Shape;2518;p202"/>
          <p:cNvSpPr/>
          <p:nvPr/>
        </p:nvSpPr>
        <p:spPr>
          <a:xfrm>
            <a:off x="5368350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9" name="Google Shape;2519;p202"/>
          <p:cNvSpPr/>
          <p:nvPr/>
        </p:nvSpPr>
        <p:spPr>
          <a:xfrm>
            <a:off x="5368350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520" name="Google Shape;2520;p202"/>
          <p:cNvSpPr/>
          <p:nvPr/>
        </p:nvSpPr>
        <p:spPr>
          <a:xfrm>
            <a:off x="667144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1" name="Google Shape;2521;p202"/>
          <p:cNvSpPr/>
          <p:nvPr/>
        </p:nvSpPr>
        <p:spPr>
          <a:xfrm>
            <a:off x="667144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2" name="Google Shape;2522;p202"/>
          <p:cNvSpPr/>
          <p:nvPr/>
        </p:nvSpPr>
        <p:spPr>
          <a:xfrm>
            <a:off x="667144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3" name="Google Shape;2523;p202"/>
          <p:cNvSpPr/>
          <p:nvPr/>
        </p:nvSpPr>
        <p:spPr>
          <a:xfrm>
            <a:off x="667144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4" name="Google Shape;2524;p202"/>
          <p:cNvSpPr/>
          <p:nvPr/>
        </p:nvSpPr>
        <p:spPr>
          <a:xfrm>
            <a:off x="667144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5" name="Google Shape;2525;p202"/>
          <p:cNvSpPr/>
          <p:nvPr/>
        </p:nvSpPr>
        <p:spPr>
          <a:xfrm>
            <a:off x="667144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6" name="Google Shape;2526;p202"/>
          <p:cNvSpPr/>
          <p:nvPr/>
        </p:nvSpPr>
        <p:spPr>
          <a:xfrm>
            <a:off x="667144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7" name="Google Shape;2527;p202"/>
          <p:cNvSpPr/>
          <p:nvPr/>
        </p:nvSpPr>
        <p:spPr>
          <a:xfrm>
            <a:off x="667144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8" name="Google Shape;2528;p202"/>
          <p:cNvSpPr/>
          <p:nvPr/>
        </p:nvSpPr>
        <p:spPr>
          <a:xfrm>
            <a:off x="667144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9" name="Google Shape;2529;p202"/>
          <p:cNvSpPr/>
          <p:nvPr/>
        </p:nvSpPr>
        <p:spPr>
          <a:xfrm>
            <a:off x="667144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530" name="Google Shape;2530;p202"/>
          <p:cNvSpPr/>
          <p:nvPr/>
        </p:nvSpPr>
        <p:spPr>
          <a:xfrm>
            <a:off x="1189500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1" name="Google Shape;2531;p202"/>
          <p:cNvSpPr/>
          <p:nvPr/>
        </p:nvSpPr>
        <p:spPr>
          <a:xfrm>
            <a:off x="1189500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2" name="Google Shape;2532;p202"/>
          <p:cNvSpPr/>
          <p:nvPr/>
        </p:nvSpPr>
        <p:spPr>
          <a:xfrm>
            <a:off x="1189500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3" name="Google Shape;2533;p202"/>
          <p:cNvSpPr/>
          <p:nvPr/>
        </p:nvSpPr>
        <p:spPr>
          <a:xfrm>
            <a:off x="1189500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4" name="Google Shape;2534;p202"/>
          <p:cNvSpPr/>
          <p:nvPr/>
        </p:nvSpPr>
        <p:spPr>
          <a:xfrm>
            <a:off x="1189500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5" name="Google Shape;2535;p202"/>
          <p:cNvSpPr/>
          <p:nvPr/>
        </p:nvSpPr>
        <p:spPr>
          <a:xfrm>
            <a:off x="1189500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6" name="Google Shape;2536;p202"/>
          <p:cNvSpPr/>
          <p:nvPr/>
        </p:nvSpPr>
        <p:spPr>
          <a:xfrm>
            <a:off x="1189500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7" name="Google Shape;2537;p202"/>
          <p:cNvSpPr/>
          <p:nvPr/>
        </p:nvSpPr>
        <p:spPr>
          <a:xfrm>
            <a:off x="1189500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8" name="Google Shape;2538;p202"/>
          <p:cNvSpPr/>
          <p:nvPr/>
        </p:nvSpPr>
        <p:spPr>
          <a:xfrm>
            <a:off x="1189500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9" name="Google Shape;2539;p202"/>
          <p:cNvSpPr/>
          <p:nvPr/>
        </p:nvSpPr>
        <p:spPr>
          <a:xfrm>
            <a:off x="1189500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540" name="Google Shape;2540;p202"/>
          <p:cNvSpPr/>
          <p:nvPr/>
        </p:nvSpPr>
        <p:spPr>
          <a:xfrm>
            <a:off x="1711856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1" name="Google Shape;2541;p202"/>
          <p:cNvSpPr/>
          <p:nvPr/>
        </p:nvSpPr>
        <p:spPr>
          <a:xfrm>
            <a:off x="1711856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2" name="Google Shape;2542;p202"/>
          <p:cNvSpPr/>
          <p:nvPr/>
        </p:nvSpPr>
        <p:spPr>
          <a:xfrm>
            <a:off x="1711856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3" name="Google Shape;2543;p202"/>
          <p:cNvSpPr/>
          <p:nvPr/>
        </p:nvSpPr>
        <p:spPr>
          <a:xfrm>
            <a:off x="1711856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4" name="Google Shape;2544;p202"/>
          <p:cNvSpPr/>
          <p:nvPr/>
        </p:nvSpPr>
        <p:spPr>
          <a:xfrm>
            <a:off x="1711856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5" name="Google Shape;2545;p202"/>
          <p:cNvSpPr/>
          <p:nvPr/>
        </p:nvSpPr>
        <p:spPr>
          <a:xfrm>
            <a:off x="1711856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6" name="Google Shape;2546;p202"/>
          <p:cNvSpPr/>
          <p:nvPr/>
        </p:nvSpPr>
        <p:spPr>
          <a:xfrm>
            <a:off x="1711856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7" name="Google Shape;2547;p202"/>
          <p:cNvSpPr/>
          <p:nvPr/>
        </p:nvSpPr>
        <p:spPr>
          <a:xfrm>
            <a:off x="1711856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8" name="Google Shape;2548;p202"/>
          <p:cNvSpPr/>
          <p:nvPr/>
        </p:nvSpPr>
        <p:spPr>
          <a:xfrm>
            <a:off x="1711856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9" name="Google Shape;2549;p202"/>
          <p:cNvSpPr/>
          <p:nvPr/>
        </p:nvSpPr>
        <p:spPr>
          <a:xfrm>
            <a:off x="1711856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550" name="Google Shape;2550;p202"/>
          <p:cNvSpPr/>
          <p:nvPr/>
        </p:nvSpPr>
        <p:spPr>
          <a:xfrm>
            <a:off x="2234213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1" name="Google Shape;2551;p202"/>
          <p:cNvSpPr/>
          <p:nvPr/>
        </p:nvSpPr>
        <p:spPr>
          <a:xfrm>
            <a:off x="2234213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2" name="Google Shape;2552;p202"/>
          <p:cNvSpPr/>
          <p:nvPr/>
        </p:nvSpPr>
        <p:spPr>
          <a:xfrm>
            <a:off x="2234213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3" name="Google Shape;2553;p202"/>
          <p:cNvSpPr/>
          <p:nvPr/>
        </p:nvSpPr>
        <p:spPr>
          <a:xfrm>
            <a:off x="2234213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4" name="Google Shape;2554;p202"/>
          <p:cNvSpPr/>
          <p:nvPr/>
        </p:nvSpPr>
        <p:spPr>
          <a:xfrm>
            <a:off x="2234213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5" name="Google Shape;2555;p202"/>
          <p:cNvSpPr/>
          <p:nvPr/>
        </p:nvSpPr>
        <p:spPr>
          <a:xfrm>
            <a:off x="2234213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6" name="Google Shape;2556;p202"/>
          <p:cNvSpPr/>
          <p:nvPr/>
        </p:nvSpPr>
        <p:spPr>
          <a:xfrm>
            <a:off x="2234213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7" name="Google Shape;2557;p202"/>
          <p:cNvSpPr/>
          <p:nvPr/>
        </p:nvSpPr>
        <p:spPr>
          <a:xfrm>
            <a:off x="2234213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8" name="Google Shape;2558;p202"/>
          <p:cNvSpPr/>
          <p:nvPr/>
        </p:nvSpPr>
        <p:spPr>
          <a:xfrm>
            <a:off x="2234213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9" name="Google Shape;2559;p202"/>
          <p:cNvSpPr/>
          <p:nvPr/>
        </p:nvSpPr>
        <p:spPr>
          <a:xfrm>
            <a:off x="2234213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560" name="Google Shape;2560;p202"/>
          <p:cNvSpPr/>
          <p:nvPr/>
        </p:nvSpPr>
        <p:spPr>
          <a:xfrm>
            <a:off x="2756569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1" name="Google Shape;2561;p202"/>
          <p:cNvSpPr/>
          <p:nvPr/>
        </p:nvSpPr>
        <p:spPr>
          <a:xfrm>
            <a:off x="2756569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2" name="Google Shape;2562;p202"/>
          <p:cNvSpPr/>
          <p:nvPr/>
        </p:nvSpPr>
        <p:spPr>
          <a:xfrm>
            <a:off x="2756569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3" name="Google Shape;2563;p202"/>
          <p:cNvSpPr/>
          <p:nvPr/>
        </p:nvSpPr>
        <p:spPr>
          <a:xfrm>
            <a:off x="2756569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4" name="Google Shape;2564;p202"/>
          <p:cNvSpPr/>
          <p:nvPr/>
        </p:nvSpPr>
        <p:spPr>
          <a:xfrm>
            <a:off x="2756569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5" name="Google Shape;2565;p202"/>
          <p:cNvSpPr/>
          <p:nvPr/>
        </p:nvSpPr>
        <p:spPr>
          <a:xfrm>
            <a:off x="2756569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6" name="Google Shape;2566;p202"/>
          <p:cNvSpPr/>
          <p:nvPr/>
        </p:nvSpPr>
        <p:spPr>
          <a:xfrm>
            <a:off x="2756569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7" name="Google Shape;2567;p202"/>
          <p:cNvSpPr/>
          <p:nvPr/>
        </p:nvSpPr>
        <p:spPr>
          <a:xfrm>
            <a:off x="2756569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8" name="Google Shape;2568;p202"/>
          <p:cNvSpPr/>
          <p:nvPr/>
        </p:nvSpPr>
        <p:spPr>
          <a:xfrm>
            <a:off x="2756569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9" name="Google Shape;2569;p202"/>
          <p:cNvSpPr/>
          <p:nvPr/>
        </p:nvSpPr>
        <p:spPr>
          <a:xfrm>
            <a:off x="2756569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570" name="Google Shape;2570;p202"/>
          <p:cNvSpPr/>
          <p:nvPr/>
        </p:nvSpPr>
        <p:spPr>
          <a:xfrm>
            <a:off x="3278925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1" name="Google Shape;2571;p202"/>
          <p:cNvSpPr/>
          <p:nvPr/>
        </p:nvSpPr>
        <p:spPr>
          <a:xfrm>
            <a:off x="3278925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2" name="Google Shape;2572;p202"/>
          <p:cNvSpPr/>
          <p:nvPr/>
        </p:nvSpPr>
        <p:spPr>
          <a:xfrm>
            <a:off x="3278925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3" name="Google Shape;2573;p202"/>
          <p:cNvSpPr/>
          <p:nvPr/>
        </p:nvSpPr>
        <p:spPr>
          <a:xfrm>
            <a:off x="3278925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4" name="Google Shape;2574;p202"/>
          <p:cNvSpPr/>
          <p:nvPr/>
        </p:nvSpPr>
        <p:spPr>
          <a:xfrm>
            <a:off x="3278925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5" name="Google Shape;2575;p202"/>
          <p:cNvSpPr/>
          <p:nvPr/>
        </p:nvSpPr>
        <p:spPr>
          <a:xfrm>
            <a:off x="3278925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6" name="Google Shape;2576;p202"/>
          <p:cNvSpPr/>
          <p:nvPr/>
        </p:nvSpPr>
        <p:spPr>
          <a:xfrm>
            <a:off x="3278925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7" name="Google Shape;2577;p202"/>
          <p:cNvSpPr/>
          <p:nvPr/>
        </p:nvSpPr>
        <p:spPr>
          <a:xfrm>
            <a:off x="3278925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8" name="Google Shape;2578;p202"/>
          <p:cNvSpPr/>
          <p:nvPr/>
        </p:nvSpPr>
        <p:spPr>
          <a:xfrm>
            <a:off x="3278925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9" name="Google Shape;2579;p202"/>
          <p:cNvSpPr/>
          <p:nvPr/>
        </p:nvSpPr>
        <p:spPr>
          <a:xfrm>
            <a:off x="3278925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580" name="Google Shape;2580;p202"/>
          <p:cNvSpPr/>
          <p:nvPr/>
        </p:nvSpPr>
        <p:spPr>
          <a:xfrm>
            <a:off x="3801281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1" name="Google Shape;2581;p202"/>
          <p:cNvSpPr/>
          <p:nvPr/>
        </p:nvSpPr>
        <p:spPr>
          <a:xfrm>
            <a:off x="3801281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2" name="Google Shape;2582;p202"/>
          <p:cNvSpPr/>
          <p:nvPr/>
        </p:nvSpPr>
        <p:spPr>
          <a:xfrm>
            <a:off x="3801281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3" name="Google Shape;2583;p202"/>
          <p:cNvSpPr/>
          <p:nvPr/>
        </p:nvSpPr>
        <p:spPr>
          <a:xfrm>
            <a:off x="3801281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4" name="Google Shape;2584;p202"/>
          <p:cNvSpPr/>
          <p:nvPr/>
        </p:nvSpPr>
        <p:spPr>
          <a:xfrm>
            <a:off x="3801281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5" name="Google Shape;2585;p202"/>
          <p:cNvSpPr/>
          <p:nvPr/>
        </p:nvSpPr>
        <p:spPr>
          <a:xfrm>
            <a:off x="3801281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6" name="Google Shape;2586;p202"/>
          <p:cNvSpPr/>
          <p:nvPr/>
        </p:nvSpPr>
        <p:spPr>
          <a:xfrm>
            <a:off x="3801281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7" name="Google Shape;2587;p202"/>
          <p:cNvSpPr/>
          <p:nvPr/>
        </p:nvSpPr>
        <p:spPr>
          <a:xfrm>
            <a:off x="3801281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8" name="Google Shape;2588;p202"/>
          <p:cNvSpPr/>
          <p:nvPr/>
        </p:nvSpPr>
        <p:spPr>
          <a:xfrm>
            <a:off x="3801281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9" name="Google Shape;2589;p202"/>
          <p:cNvSpPr/>
          <p:nvPr/>
        </p:nvSpPr>
        <p:spPr>
          <a:xfrm>
            <a:off x="3801281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590" name="Google Shape;2590;p202"/>
          <p:cNvSpPr/>
          <p:nvPr/>
        </p:nvSpPr>
        <p:spPr>
          <a:xfrm>
            <a:off x="4323638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1" name="Google Shape;2591;p202"/>
          <p:cNvSpPr/>
          <p:nvPr/>
        </p:nvSpPr>
        <p:spPr>
          <a:xfrm>
            <a:off x="4323638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2" name="Google Shape;2592;p202"/>
          <p:cNvSpPr/>
          <p:nvPr/>
        </p:nvSpPr>
        <p:spPr>
          <a:xfrm>
            <a:off x="4323638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3" name="Google Shape;2593;p202"/>
          <p:cNvSpPr/>
          <p:nvPr/>
        </p:nvSpPr>
        <p:spPr>
          <a:xfrm>
            <a:off x="4323638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4" name="Google Shape;2594;p202"/>
          <p:cNvSpPr/>
          <p:nvPr/>
        </p:nvSpPr>
        <p:spPr>
          <a:xfrm>
            <a:off x="4323638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5" name="Google Shape;2595;p202"/>
          <p:cNvSpPr/>
          <p:nvPr/>
        </p:nvSpPr>
        <p:spPr>
          <a:xfrm>
            <a:off x="4323638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6" name="Google Shape;2596;p202"/>
          <p:cNvSpPr/>
          <p:nvPr/>
        </p:nvSpPr>
        <p:spPr>
          <a:xfrm>
            <a:off x="4323638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7" name="Google Shape;2597;p202"/>
          <p:cNvSpPr/>
          <p:nvPr/>
        </p:nvSpPr>
        <p:spPr>
          <a:xfrm>
            <a:off x="4323638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8" name="Google Shape;2598;p202"/>
          <p:cNvSpPr/>
          <p:nvPr/>
        </p:nvSpPr>
        <p:spPr>
          <a:xfrm>
            <a:off x="4323638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9" name="Google Shape;2599;p202"/>
          <p:cNvSpPr/>
          <p:nvPr/>
        </p:nvSpPr>
        <p:spPr>
          <a:xfrm>
            <a:off x="4323638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600" name="Google Shape;2600;p202"/>
          <p:cNvSpPr/>
          <p:nvPr/>
        </p:nvSpPr>
        <p:spPr>
          <a:xfrm>
            <a:off x="4845994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1" name="Google Shape;2601;p202"/>
          <p:cNvSpPr/>
          <p:nvPr/>
        </p:nvSpPr>
        <p:spPr>
          <a:xfrm>
            <a:off x="4845994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2" name="Google Shape;2602;p202"/>
          <p:cNvSpPr/>
          <p:nvPr/>
        </p:nvSpPr>
        <p:spPr>
          <a:xfrm>
            <a:off x="4845994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3" name="Google Shape;2603;p202"/>
          <p:cNvSpPr/>
          <p:nvPr/>
        </p:nvSpPr>
        <p:spPr>
          <a:xfrm>
            <a:off x="4845994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4" name="Google Shape;2604;p202"/>
          <p:cNvSpPr/>
          <p:nvPr/>
        </p:nvSpPr>
        <p:spPr>
          <a:xfrm>
            <a:off x="4845994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5" name="Google Shape;2605;p202"/>
          <p:cNvSpPr/>
          <p:nvPr/>
        </p:nvSpPr>
        <p:spPr>
          <a:xfrm>
            <a:off x="4845994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6" name="Google Shape;2606;p202"/>
          <p:cNvSpPr/>
          <p:nvPr/>
        </p:nvSpPr>
        <p:spPr>
          <a:xfrm>
            <a:off x="4845994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7" name="Google Shape;2607;p202"/>
          <p:cNvSpPr/>
          <p:nvPr/>
        </p:nvSpPr>
        <p:spPr>
          <a:xfrm>
            <a:off x="4845994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8" name="Google Shape;2608;p202"/>
          <p:cNvSpPr/>
          <p:nvPr/>
        </p:nvSpPr>
        <p:spPr>
          <a:xfrm>
            <a:off x="4845994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9" name="Google Shape;2609;p202"/>
          <p:cNvSpPr/>
          <p:nvPr/>
        </p:nvSpPr>
        <p:spPr>
          <a:xfrm>
            <a:off x="4845994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610" name="Google Shape;2610;p202"/>
          <p:cNvSpPr/>
          <p:nvPr/>
        </p:nvSpPr>
        <p:spPr>
          <a:xfrm>
            <a:off x="5368350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1" name="Google Shape;2611;p202"/>
          <p:cNvSpPr/>
          <p:nvPr/>
        </p:nvSpPr>
        <p:spPr>
          <a:xfrm>
            <a:off x="5368350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2" name="Google Shape;2612;p202"/>
          <p:cNvSpPr/>
          <p:nvPr/>
        </p:nvSpPr>
        <p:spPr>
          <a:xfrm>
            <a:off x="5368350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3" name="Google Shape;2613;p202"/>
          <p:cNvSpPr/>
          <p:nvPr/>
        </p:nvSpPr>
        <p:spPr>
          <a:xfrm>
            <a:off x="5368350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4" name="Google Shape;2614;p202"/>
          <p:cNvSpPr/>
          <p:nvPr/>
        </p:nvSpPr>
        <p:spPr>
          <a:xfrm>
            <a:off x="5368350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5" name="Google Shape;2615;p202"/>
          <p:cNvSpPr/>
          <p:nvPr/>
        </p:nvSpPr>
        <p:spPr>
          <a:xfrm>
            <a:off x="5368350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6" name="Google Shape;2616;p202"/>
          <p:cNvSpPr/>
          <p:nvPr/>
        </p:nvSpPr>
        <p:spPr>
          <a:xfrm>
            <a:off x="5368350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7" name="Google Shape;2617;p202"/>
          <p:cNvSpPr/>
          <p:nvPr/>
        </p:nvSpPr>
        <p:spPr>
          <a:xfrm>
            <a:off x="5368350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8" name="Google Shape;2618;p202"/>
          <p:cNvSpPr/>
          <p:nvPr/>
        </p:nvSpPr>
        <p:spPr>
          <a:xfrm>
            <a:off x="5368350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9" name="Google Shape;2619;p202"/>
          <p:cNvSpPr/>
          <p:nvPr/>
        </p:nvSpPr>
        <p:spPr>
          <a:xfrm>
            <a:off x="5368350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620" name="Google Shape;2620;p202"/>
          <p:cNvSpPr txBox="1"/>
          <p:nvPr>
            <p:ph idx="5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621" name="Google Shape;2621;p202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622" name="Google Shape;2622;p202"/>
          <p:cNvSpPr txBox="1"/>
          <p:nvPr>
            <p:ph idx="6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623" name="Google Shape;2623;p202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624" name="Google Shape;2624;p202"/>
          <p:cNvSpPr txBox="1"/>
          <p:nvPr>
            <p:ph idx="7" type="subTitle"/>
          </p:nvPr>
        </p:nvSpPr>
        <p:spPr>
          <a:xfrm>
            <a:off x="14638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625" name="Google Shape;2625;p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262" y="4703250"/>
            <a:ext cx="638906" cy="26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quote three column">
  <p:cSld name="CUSTOM_4_9"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27" name="Google Shape;2627;p20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8" name="Google Shape;2628;p20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9" name="Google Shape;2629;p20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30" name="Google Shape;2630;p203"/>
          <p:cNvCxnSpPr/>
          <p:nvPr/>
        </p:nvCxnSpPr>
        <p:spPr>
          <a:xfrm>
            <a:off x="3230700" y="2082713"/>
            <a:ext cx="0" cy="172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631" name="Google Shape;2631;p203"/>
          <p:cNvCxnSpPr/>
          <p:nvPr/>
        </p:nvCxnSpPr>
        <p:spPr>
          <a:xfrm>
            <a:off x="5917913" y="2082713"/>
            <a:ext cx="0" cy="172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632" name="Google Shape;2632;p203"/>
          <p:cNvSpPr txBox="1"/>
          <p:nvPr>
            <p:ph idx="1" type="subTitle"/>
          </p:nvPr>
        </p:nvSpPr>
        <p:spPr>
          <a:xfrm>
            <a:off x="855694" y="3510788"/>
            <a:ext cx="2062800" cy="3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2633" name="Google Shape;2633;p203"/>
          <p:cNvSpPr txBox="1"/>
          <p:nvPr>
            <p:ph idx="2" type="subTitle"/>
          </p:nvPr>
        </p:nvSpPr>
        <p:spPr>
          <a:xfrm>
            <a:off x="855694" y="2110282"/>
            <a:ext cx="2062800" cy="116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  <p:sp>
        <p:nvSpPr>
          <p:cNvPr id="2634" name="Google Shape;2634;p203"/>
          <p:cNvSpPr txBox="1"/>
          <p:nvPr>
            <p:ph idx="3" type="subTitle"/>
          </p:nvPr>
        </p:nvSpPr>
        <p:spPr>
          <a:xfrm>
            <a:off x="3542906" y="2110282"/>
            <a:ext cx="2062800" cy="116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  <p:sp>
        <p:nvSpPr>
          <p:cNvPr id="2635" name="Google Shape;2635;p203"/>
          <p:cNvSpPr txBox="1"/>
          <p:nvPr>
            <p:ph idx="4" type="subTitle"/>
          </p:nvPr>
        </p:nvSpPr>
        <p:spPr>
          <a:xfrm>
            <a:off x="6230119" y="2110282"/>
            <a:ext cx="2062800" cy="116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  <p:sp>
        <p:nvSpPr>
          <p:cNvPr id="2636" name="Google Shape;2636;p203"/>
          <p:cNvSpPr txBox="1"/>
          <p:nvPr>
            <p:ph idx="5" type="subTitle"/>
          </p:nvPr>
        </p:nvSpPr>
        <p:spPr>
          <a:xfrm>
            <a:off x="3540600" y="3510788"/>
            <a:ext cx="2062800" cy="3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2637" name="Google Shape;2637;p203"/>
          <p:cNvSpPr txBox="1"/>
          <p:nvPr>
            <p:ph idx="6" type="subTitle"/>
          </p:nvPr>
        </p:nvSpPr>
        <p:spPr>
          <a:xfrm>
            <a:off x="6230119" y="3510788"/>
            <a:ext cx="2062800" cy="3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pic>
        <p:nvPicPr>
          <p:cNvPr id="2638" name="Google Shape;2638;p2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3604" y="1662897"/>
            <a:ext cx="414914" cy="4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9" name="Google Shape;2639;p2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70819" y="1662897"/>
            <a:ext cx="414914" cy="4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0" name="Google Shape;2640;p2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58034" y="1662897"/>
            <a:ext cx="414914" cy="4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1" name="Google Shape;2641;p203"/>
          <p:cNvSpPr txBox="1"/>
          <p:nvPr>
            <p:ph idx="7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642" name="Google Shape;2642;p203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643" name="Google Shape;2643;p203"/>
          <p:cNvSpPr txBox="1"/>
          <p:nvPr>
            <p:ph idx="8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644" name="Google Shape;2644;p203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645" name="Google Shape;2645;p203"/>
          <p:cNvSpPr txBox="1"/>
          <p:nvPr>
            <p:ph idx="9" type="subTitle"/>
          </p:nvPr>
        </p:nvSpPr>
        <p:spPr>
          <a:xfrm>
            <a:off x="14638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646" name="Google Shape;2646;p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262" y="4703250"/>
            <a:ext cx="638906" cy="26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quote two column">
  <p:cSld name="CUSTOM_4_8"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48" name="Google Shape;2648;p20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9" name="Google Shape;2649;p20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0" name="Google Shape;2650;p20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51" name="Google Shape;2651;p204"/>
          <p:cNvCxnSpPr/>
          <p:nvPr/>
        </p:nvCxnSpPr>
        <p:spPr>
          <a:xfrm>
            <a:off x="4574182" y="2097150"/>
            <a:ext cx="0" cy="219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652" name="Google Shape;2652;p204"/>
          <p:cNvSpPr txBox="1"/>
          <p:nvPr>
            <p:ph idx="1" type="subTitle"/>
          </p:nvPr>
        </p:nvSpPr>
        <p:spPr>
          <a:xfrm>
            <a:off x="1007344" y="3777544"/>
            <a:ext cx="3298500" cy="3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2653" name="Google Shape;2653;p204"/>
          <p:cNvSpPr txBox="1"/>
          <p:nvPr>
            <p:ph idx="2" type="subTitle"/>
          </p:nvPr>
        </p:nvSpPr>
        <p:spPr>
          <a:xfrm>
            <a:off x="1007344" y="2136075"/>
            <a:ext cx="3298500" cy="139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4" name="Google Shape;2654;p204"/>
          <p:cNvSpPr txBox="1"/>
          <p:nvPr>
            <p:ph idx="3" type="subTitle"/>
          </p:nvPr>
        </p:nvSpPr>
        <p:spPr>
          <a:xfrm>
            <a:off x="4896994" y="3777544"/>
            <a:ext cx="3298500" cy="3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2655" name="Google Shape;2655;p204"/>
          <p:cNvSpPr txBox="1"/>
          <p:nvPr>
            <p:ph idx="4" type="subTitle"/>
          </p:nvPr>
        </p:nvSpPr>
        <p:spPr>
          <a:xfrm>
            <a:off x="4896994" y="2136075"/>
            <a:ext cx="3298500" cy="139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56" name="Google Shape;2656;p2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20311" y="1533667"/>
            <a:ext cx="548775" cy="548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7" name="Google Shape;2657;p2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09961" y="1533667"/>
            <a:ext cx="548775" cy="548762"/>
          </a:xfrm>
          <a:prstGeom prst="rect">
            <a:avLst/>
          </a:prstGeom>
          <a:noFill/>
          <a:ln>
            <a:noFill/>
          </a:ln>
        </p:spPr>
      </p:pic>
      <p:sp>
        <p:nvSpPr>
          <p:cNvPr id="2658" name="Google Shape;2658;p204"/>
          <p:cNvSpPr txBox="1"/>
          <p:nvPr>
            <p:ph idx="5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659" name="Google Shape;2659;p204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660" name="Google Shape;2660;p204"/>
          <p:cNvSpPr txBox="1"/>
          <p:nvPr>
            <p:ph idx="6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661" name="Google Shape;2661;p204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662" name="Google Shape;2662;p204"/>
          <p:cNvSpPr txBox="1"/>
          <p:nvPr>
            <p:ph idx="7" type="subTitle"/>
          </p:nvPr>
        </p:nvSpPr>
        <p:spPr>
          <a:xfrm>
            <a:off x="14638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663" name="Google Shape;2663;p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262" y="4703250"/>
            <a:ext cx="638906" cy="26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quote large">
  <p:cSld name="CUSTOM_4_7">
    <p:spTree>
      <p:nvGrpSpPr>
        <p:cNvPr id="2664" name="Shape 2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5" name="Google Shape;2665;p205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2666" name="Google Shape;2666;p20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7" name="Google Shape;2667;p20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8" name="Google Shape;2668;p20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9" name="Google Shape;2669;p205"/>
          <p:cNvSpPr txBox="1"/>
          <p:nvPr>
            <p:ph type="title"/>
          </p:nvPr>
        </p:nvSpPr>
        <p:spPr>
          <a:xfrm>
            <a:off x="3349163" y="1091531"/>
            <a:ext cx="5043600" cy="240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670" name="Google Shape;2670;p205"/>
          <p:cNvSpPr txBox="1"/>
          <p:nvPr>
            <p:ph idx="2" type="subTitle"/>
          </p:nvPr>
        </p:nvSpPr>
        <p:spPr>
          <a:xfrm>
            <a:off x="3349200" y="3777544"/>
            <a:ext cx="3073200" cy="3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  <p:pic>
        <p:nvPicPr>
          <p:cNvPr id="2671" name="Google Shape;2671;p2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64587" y="973839"/>
            <a:ext cx="548775" cy="548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2" name="Google Shape;2672;p205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673" name="Google Shape;2673;p205"/>
          <p:cNvSpPr txBox="1"/>
          <p:nvPr>
            <p:ph idx="3" type="subTitle"/>
          </p:nvPr>
        </p:nvSpPr>
        <p:spPr>
          <a:xfrm>
            <a:off x="14638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674" name="Google Shape;2674;p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262" y="4703250"/>
            <a:ext cx="638906" cy="26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wo by two">
  <p:cSld name="CUSTOM_4_6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6" name="Google Shape;2676;p20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7" name="Google Shape;2677;p20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78" name="Google Shape;2678;p20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9" name="Google Shape;2679;p206"/>
          <p:cNvSpPr txBox="1"/>
          <p:nvPr>
            <p:ph idx="1" type="subTitle"/>
          </p:nvPr>
        </p:nvSpPr>
        <p:spPr>
          <a:xfrm>
            <a:off x="5141316" y="2091075"/>
            <a:ext cx="26340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2680" name="Google Shape;2680;p206"/>
          <p:cNvSpPr txBox="1"/>
          <p:nvPr>
            <p:ph idx="2" type="subTitle"/>
          </p:nvPr>
        </p:nvSpPr>
        <p:spPr>
          <a:xfrm>
            <a:off x="5141311" y="1764713"/>
            <a:ext cx="26340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681" name="Google Shape;2681;p206"/>
          <p:cNvSpPr txBox="1"/>
          <p:nvPr>
            <p:ph idx="3" type="subTitle"/>
          </p:nvPr>
        </p:nvSpPr>
        <p:spPr>
          <a:xfrm>
            <a:off x="5141316" y="3325781"/>
            <a:ext cx="26340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2682" name="Google Shape;2682;p206"/>
          <p:cNvSpPr txBox="1"/>
          <p:nvPr>
            <p:ph idx="4" type="subTitle"/>
          </p:nvPr>
        </p:nvSpPr>
        <p:spPr>
          <a:xfrm>
            <a:off x="5141311" y="2999419"/>
            <a:ext cx="26340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683" name="Google Shape;2683;p206"/>
          <p:cNvSpPr txBox="1"/>
          <p:nvPr>
            <p:ph idx="5" type="subTitle"/>
          </p:nvPr>
        </p:nvSpPr>
        <p:spPr>
          <a:xfrm>
            <a:off x="1563469" y="2091075"/>
            <a:ext cx="26340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2684" name="Google Shape;2684;p206"/>
          <p:cNvSpPr txBox="1"/>
          <p:nvPr>
            <p:ph idx="6" type="subTitle"/>
          </p:nvPr>
        </p:nvSpPr>
        <p:spPr>
          <a:xfrm>
            <a:off x="1563450" y="1764713"/>
            <a:ext cx="26340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685" name="Google Shape;2685;p206"/>
          <p:cNvSpPr txBox="1"/>
          <p:nvPr>
            <p:ph idx="7" type="subTitle"/>
          </p:nvPr>
        </p:nvSpPr>
        <p:spPr>
          <a:xfrm>
            <a:off x="1563469" y="3325781"/>
            <a:ext cx="26340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2686" name="Google Shape;2686;p206"/>
          <p:cNvSpPr txBox="1"/>
          <p:nvPr>
            <p:ph idx="8" type="subTitle"/>
          </p:nvPr>
        </p:nvSpPr>
        <p:spPr>
          <a:xfrm>
            <a:off x="1563450" y="2999419"/>
            <a:ext cx="26340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687" name="Google Shape;2687;p206"/>
          <p:cNvSpPr txBox="1"/>
          <p:nvPr>
            <p:ph idx="9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688" name="Google Shape;2688;p206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689" name="Google Shape;2689;p206"/>
          <p:cNvSpPr txBox="1"/>
          <p:nvPr>
            <p:ph idx="13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690" name="Google Shape;2690;p206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691" name="Google Shape;2691;p206"/>
          <p:cNvSpPr txBox="1"/>
          <p:nvPr>
            <p:ph idx="14" type="subTitle"/>
          </p:nvPr>
        </p:nvSpPr>
        <p:spPr>
          <a:xfrm>
            <a:off x="14638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692" name="Google Shape;2692;p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262" y="4703250"/>
            <a:ext cx="638906" cy="26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four column">
  <p:cSld name="CUSTOM_4_5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94" name="Google Shape;2694;p20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5" name="Google Shape;2695;p20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6" name="Google Shape;2696;p20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97" name="Google Shape;2697;p207"/>
          <p:cNvCxnSpPr/>
          <p:nvPr/>
        </p:nvCxnSpPr>
        <p:spPr>
          <a:xfrm>
            <a:off x="2562438" y="2758500"/>
            <a:ext cx="0" cy="114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698" name="Google Shape;2698;p207"/>
          <p:cNvCxnSpPr/>
          <p:nvPr/>
        </p:nvCxnSpPr>
        <p:spPr>
          <a:xfrm>
            <a:off x="4572075" y="2758500"/>
            <a:ext cx="0" cy="114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699" name="Google Shape;2699;p207"/>
          <p:cNvCxnSpPr/>
          <p:nvPr/>
        </p:nvCxnSpPr>
        <p:spPr>
          <a:xfrm>
            <a:off x="6581713" y="2758500"/>
            <a:ext cx="0" cy="114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700" name="Google Shape;2700;p207"/>
          <p:cNvSpPr txBox="1"/>
          <p:nvPr>
            <p:ph idx="1" type="subTitle"/>
          </p:nvPr>
        </p:nvSpPr>
        <p:spPr>
          <a:xfrm>
            <a:off x="663806" y="3044625"/>
            <a:ext cx="17877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2701" name="Google Shape;2701;p207"/>
          <p:cNvSpPr txBox="1"/>
          <p:nvPr>
            <p:ph idx="2" type="subTitle"/>
          </p:nvPr>
        </p:nvSpPr>
        <p:spPr>
          <a:xfrm>
            <a:off x="663788" y="2718263"/>
            <a:ext cx="17877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702" name="Google Shape;2702;p207"/>
          <p:cNvSpPr txBox="1"/>
          <p:nvPr>
            <p:ph idx="3" type="subTitle"/>
          </p:nvPr>
        </p:nvSpPr>
        <p:spPr>
          <a:xfrm>
            <a:off x="6692719" y="3044625"/>
            <a:ext cx="17877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2703" name="Google Shape;2703;p207"/>
          <p:cNvSpPr txBox="1"/>
          <p:nvPr>
            <p:ph idx="4" type="subTitle"/>
          </p:nvPr>
        </p:nvSpPr>
        <p:spPr>
          <a:xfrm>
            <a:off x="6692700" y="2718263"/>
            <a:ext cx="17877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704" name="Google Shape;2704;p207"/>
          <p:cNvSpPr txBox="1"/>
          <p:nvPr>
            <p:ph idx="5" type="subTitle"/>
          </p:nvPr>
        </p:nvSpPr>
        <p:spPr>
          <a:xfrm>
            <a:off x="4683081" y="3044625"/>
            <a:ext cx="17877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2705" name="Google Shape;2705;p207"/>
          <p:cNvSpPr txBox="1"/>
          <p:nvPr>
            <p:ph idx="6" type="subTitle"/>
          </p:nvPr>
        </p:nvSpPr>
        <p:spPr>
          <a:xfrm>
            <a:off x="4683063" y="2718263"/>
            <a:ext cx="17877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706" name="Google Shape;2706;p207"/>
          <p:cNvSpPr txBox="1"/>
          <p:nvPr>
            <p:ph idx="7" type="subTitle"/>
          </p:nvPr>
        </p:nvSpPr>
        <p:spPr>
          <a:xfrm>
            <a:off x="2673444" y="3044625"/>
            <a:ext cx="17877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2707" name="Google Shape;2707;p207"/>
          <p:cNvSpPr txBox="1"/>
          <p:nvPr>
            <p:ph idx="8" type="subTitle"/>
          </p:nvPr>
        </p:nvSpPr>
        <p:spPr>
          <a:xfrm>
            <a:off x="2673425" y="2718263"/>
            <a:ext cx="17877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708" name="Google Shape;2708;p207"/>
          <p:cNvSpPr txBox="1"/>
          <p:nvPr>
            <p:ph idx="9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709" name="Google Shape;2709;p207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710" name="Google Shape;2710;p207"/>
          <p:cNvSpPr txBox="1"/>
          <p:nvPr>
            <p:ph idx="13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711" name="Google Shape;2711;p20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712" name="Google Shape;2712;p207"/>
          <p:cNvSpPr txBox="1"/>
          <p:nvPr>
            <p:ph idx="14" type="subTitle"/>
          </p:nvPr>
        </p:nvSpPr>
        <p:spPr>
          <a:xfrm>
            <a:off x="14638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713" name="Google Shape;2713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262" y="4703250"/>
            <a:ext cx="638906" cy="26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 left">
  <p:cSld name="CUSTOM_4_4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208"/>
          <p:cNvSpPr txBox="1"/>
          <p:nvPr>
            <p:ph idx="1" type="subTitle"/>
          </p:nvPr>
        </p:nvSpPr>
        <p:spPr>
          <a:xfrm>
            <a:off x="663788" y="2519025"/>
            <a:ext cx="2469000" cy="148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16" name="Google Shape;2716;p208"/>
          <p:cNvSpPr txBox="1"/>
          <p:nvPr>
            <p:ph type="title"/>
          </p:nvPr>
        </p:nvSpPr>
        <p:spPr>
          <a:xfrm>
            <a:off x="663788" y="930525"/>
            <a:ext cx="3086100" cy="148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717" name="Google Shape;2717;p208"/>
          <p:cNvSpPr txBox="1"/>
          <p:nvPr>
            <p:ph idx="2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2718" name="Google Shape;2718;p20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9" name="Google Shape;2719;p20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20" name="Google Shape;2720;p20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1" name="Google Shape;2721;p208"/>
          <p:cNvSpPr txBox="1"/>
          <p:nvPr>
            <p:ph idx="3" type="subTitle"/>
          </p:nvPr>
        </p:nvSpPr>
        <p:spPr>
          <a:xfrm>
            <a:off x="5143013" y="1233038"/>
            <a:ext cx="3495600" cy="6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2722" name="Google Shape;2722;p208"/>
          <p:cNvSpPr txBox="1"/>
          <p:nvPr>
            <p:ph idx="4" type="subTitle"/>
          </p:nvPr>
        </p:nvSpPr>
        <p:spPr>
          <a:xfrm>
            <a:off x="5143013" y="930525"/>
            <a:ext cx="3495600" cy="260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723" name="Google Shape;2723;p208"/>
          <p:cNvSpPr txBox="1"/>
          <p:nvPr>
            <p:ph idx="5" type="subTitle"/>
          </p:nvPr>
        </p:nvSpPr>
        <p:spPr>
          <a:xfrm>
            <a:off x="5143013" y="2373094"/>
            <a:ext cx="3495600" cy="6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2724" name="Google Shape;2724;p208"/>
          <p:cNvSpPr txBox="1"/>
          <p:nvPr>
            <p:ph idx="6" type="subTitle"/>
          </p:nvPr>
        </p:nvSpPr>
        <p:spPr>
          <a:xfrm>
            <a:off x="5143013" y="2070581"/>
            <a:ext cx="3495600" cy="260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725" name="Google Shape;2725;p208"/>
          <p:cNvSpPr txBox="1"/>
          <p:nvPr>
            <p:ph idx="7" type="subTitle"/>
          </p:nvPr>
        </p:nvSpPr>
        <p:spPr>
          <a:xfrm>
            <a:off x="5143013" y="3513150"/>
            <a:ext cx="3495600" cy="6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2726" name="Google Shape;2726;p208"/>
          <p:cNvSpPr txBox="1"/>
          <p:nvPr>
            <p:ph idx="8" type="subTitle"/>
          </p:nvPr>
        </p:nvSpPr>
        <p:spPr>
          <a:xfrm>
            <a:off x="5143013" y="3210638"/>
            <a:ext cx="3495600" cy="260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pic>
        <p:nvPicPr>
          <p:cNvPr id="2727" name="Google Shape;2727;p208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728" name="Google Shape;2728;p208"/>
          <p:cNvSpPr txBox="1"/>
          <p:nvPr>
            <p:ph idx="9" type="subTitle"/>
          </p:nvPr>
        </p:nvSpPr>
        <p:spPr>
          <a:xfrm>
            <a:off x="14638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729" name="Google Shape;2729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262" y="4703250"/>
            <a:ext cx="638906" cy="26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hree column">
  <p:cSld name="CUSTOM_4_3">
    <p:spTree>
      <p:nvGrpSpPr>
        <p:cNvPr id="2730" name="Shape 2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31" name="Google Shape;2731;p20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2" name="Google Shape;2732;p20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3" name="Google Shape;2733;p20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34" name="Google Shape;2734;p209"/>
          <p:cNvCxnSpPr/>
          <p:nvPr/>
        </p:nvCxnSpPr>
        <p:spPr>
          <a:xfrm>
            <a:off x="3229613" y="3172294"/>
            <a:ext cx="0" cy="11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735" name="Google Shape;2735;p209"/>
          <p:cNvCxnSpPr/>
          <p:nvPr/>
        </p:nvCxnSpPr>
        <p:spPr>
          <a:xfrm>
            <a:off x="5914388" y="3172294"/>
            <a:ext cx="0" cy="11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736" name="Google Shape;2736;p209"/>
          <p:cNvSpPr txBox="1"/>
          <p:nvPr>
            <p:ph idx="1" type="subTitle"/>
          </p:nvPr>
        </p:nvSpPr>
        <p:spPr>
          <a:xfrm>
            <a:off x="3351225" y="3172294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737" name="Google Shape;2737;p209"/>
          <p:cNvSpPr txBox="1"/>
          <p:nvPr>
            <p:ph idx="2" type="subTitle"/>
          </p:nvPr>
        </p:nvSpPr>
        <p:spPr>
          <a:xfrm>
            <a:off x="3351300" y="3539213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2738" name="Google Shape;2738;p209"/>
          <p:cNvSpPr txBox="1"/>
          <p:nvPr>
            <p:ph idx="3" type="subTitle"/>
          </p:nvPr>
        </p:nvSpPr>
        <p:spPr>
          <a:xfrm>
            <a:off x="6036000" y="3172294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739" name="Google Shape;2739;p209"/>
          <p:cNvSpPr txBox="1"/>
          <p:nvPr>
            <p:ph idx="4" type="subTitle"/>
          </p:nvPr>
        </p:nvSpPr>
        <p:spPr>
          <a:xfrm>
            <a:off x="6036075" y="3539213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2740" name="Google Shape;2740;p209"/>
          <p:cNvSpPr txBox="1"/>
          <p:nvPr>
            <p:ph idx="5" type="subTitle"/>
          </p:nvPr>
        </p:nvSpPr>
        <p:spPr>
          <a:xfrm>
            <a:off x="666450" y="3172294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741" name="Google Shape;2741;p209"/>
          <p:cNvSpPr txBox="1"/>
          <p:nvPr>
            <p:ph idx="6" type="subTitle"/>
          </p:nvPr>
        </p:nvSpPr>
        <p:spPr>
          <a:xfrm>
            <a:off x="666525" y="3539213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2742" name="Google Shape;2742;p209"/>
          <p:cNvSpPr txBox="1"/>
          <p:nvPr>
            <p:ph idx="7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743" name="Google Shape;2743;p209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744" name="Google Shape;2744;p209"/>
          <p:cNvSpPr txBox="1"/>
          <p:nvPr>
            <p:ph idx="8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745" name="Google Shape;2745;p209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746" name="Google Shape;2746;p209"/>
          <p:cNvSpPr txBox="1"/>
          <p:nvPr>
            <p:ph idx="9" type="subTitle"/>
          </p:nvPr>
        </p:nvSpPr>
        <p:spPr>
          <a:xfrm>
            <a:off x="14638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747" name="Google Shape;2747;p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262" y="4703250"/>
            <a:ext cx="638906" cy="26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image left">
  <p:cSld name="CUSTOM_4_2">
    <p:spTree>
      <p:nvGrpSpPr>
        <p:cNvPr id="2748" name="Shape 2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49" name="Google Shape;2749;p21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0" name="Google Shape;2750;p21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1" name="Google Shape;2751;p21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52" name="Google Shape;2752;p210"/>
          <p:cNvSpPr txBox="1"/>
          <p:nvPr>
            <p:ph idx="1" type="subTitle"/>
          </p:nvPr>
        </p:nvSpPr>
        <p:spPr>
          <a:xfrm>
            <a:off x="4246556" y="1904438"/>
            <a:ext cx="4114800" cy="237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13000"/>
              </a:lnSpc>
              <a:spcBef>
                <a:spcPts val="1500"/>
              </a:spcBef>
              <a:spcAft>
                <a:spcPts val="1500"/>
              </a:spcAft>
              <a:buNone/>
              <a:defRPr/>
            </a:lvl9pPr>
          </a:lstStyle>
          <a:p/>
        </p:txBody>
      </p:sp>
      <p:sp>
        <p:nvSpPr>
          <p:cNvPr id="2753" name="Google Shape;2753;p210"/>
          <p:cNvSpPr txBox="1"/>
          <p:nvPr>
            <p:ph idx="2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754" name="Google Shape;2754;p210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755" name="Google Shape;2755;p210"/>
          <p:cNvSpPr txBox="1"/>
          <p:nvPr>
            <p:ph idx="3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756" name="Google Shape;2756;p210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757" name="Google Shape;2757;p210"/>
          <p:cNvSpPr txBox="1"/>
          <p:nvPr>
            <p:ph idx="4" type="subTitle"/>
          </p:nvPr>
        </p:nvSpPr>
        <p:spPr>
          <a:xfrm>
            <a:off x="14638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758" name="Google Shape;2758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262" y="4703250"/>
            <a:ext cx="638906" cy="26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large text alt1">
  <p:cSld name="CUSTOM_4_2_2">
    <p:spTree>
      <p:nvGrpSpPr>
        <p:cNvPr id="2759" name="Shape 2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60" name="Google Shape;2760;p21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1" name="Google Shape;2761;p21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62" name="Google Shape;2762;p21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63" name="Google Shape;2763;p211"/>
          <p:cNvSpPr txBox="1"/>
          <p:nvPr>
            <p:ph idx="1" type="subTitle"/>
          </p:nvPr>
        </p:nvSpPr>
        <p:spPr>
          <a:xfrm>
            <a:off x="1565888" y="1812319"/>
            <a:ext cx="6033600" cy="97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64" name="Google Shape;2764;p211"/>
          <p:cNvSpPr txBox="1"/>
          <p:nvPr>
            <p:ph idx="2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765" name="Google Shape;2765;p211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766" name="Google Shape;2766;p211"/>
          <p:cNvSpPr txBox="1"/>
          <p:nvPr>
            <p:ph idx="3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767" name="Google Shape;2767;p211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768" name="Google Shape;2768;p211"/>
          <p:cNvSpPr txBox="1"/>
          <p:nvPr>
            <p:ph idx="4" type="subTitle"/>
          </p:nvPr>
        </p:nvSpPr>
        <p:spPr>
          <a:xfrm>
            <a:off x="14638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769" name="Google Shape;2769;p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262" y="4703250"/>
            <a:ext cx="638906" cy="26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large text">
  <p:cSld name="CUSTOM_4_2_1">
    <p:spTree>
      <p:nvGrpSpPr>
        <p:cNvPr id="2770" name="Shape 2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1" name="Google Shape;2771;p212"/>
          <p:cNvSpPr txBox="1"/>
          <p:nvPr>
            <p:ph type="title"/>
          </p:nvPr>
        </p:nvSpPr>
        <p:spPr>
          <a:xfrm>
            <a:off x="2460281" y="1239806"/>
            <a:ext cx="5573100" cy="294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/>
        </p:txBody>
      </p:sp>
      <p:sp>
        <p:nvSpPr>
          <p:cNvPr id="2772" name="Google Shape;2772;p212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2773" name="Google Shape;2773;p21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4" name="Google Shape;2774;p21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5" name="Google Shape;2775;p21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76" name="Google Shape;2776;p212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777" name="Google Shape;2777;p212"/>
          <p:cNvSpPr txBox="1"/>
          <p:nvPr>
            <p:ph idx="2" type="subTitle"/>
          </p:nvPr>
        </p:nvSpPr>
        <p:spPr>
          <a:xfrm>
            <a:off x="14638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778" name="Google Shape;2778;p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262" y="4703250"/>
            <a:ext cx="638906" cy="26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agenda dark">
  <p:cSld name="CUSTOM_4_1">
    <p:bg>
      <p:bgPr>
        <a:solidFill>
          <a:srgbClr val="353535"/>
        </a:solidFill>
      </p:bgPr>
    </p:bg>
    <p:spTree>
      <p:nvGrpSpPr>
        <p:cNvPr id="2779" name="Shape 2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0" name="Google Shape;2780;p213"/>
          <p:cNvSpPr txBox="1"/>
          <p:nvPr>
            <p:ph idx="1" type="body"/>
          </p:nvPr>
        </p:nvSpPr>
        <p:spPr>
          <a:xfrm>
            <a:off x="6502425" y="1387106"/>
            <a:ext cx="1599000" cy="225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▸"/>
              <a:defRPr>
                <a:solidFill>
                  <a:srgbClr val="FFFFFF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81" name="Google Shape;2781;p213"/>
          <p:cNvSpPr txBox="1"/>
          <p:nvPr>
            <p:ph idx="2" type="body"/>
          </p:nvPr>
        </p:nvSpPr>
        <p:spPr>
          <a:xfrm>
            <a:off x="4281525" y="1387106"/>
            <a:ext cx="1599000" cy="225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▸"/>
              <a:defRPr>
                <a:solidFill>
                  <a:srgbClr val="FFFFFF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82" name="Google Shape;2782;p213"/>
          <p:cNvSpPr txBox="1"/>
          <p:nvPr>
            <p:ph type="title"/>
          </p:nvPr>
        </p:nvSpPr>
        <p:spPr>
          <a:xfrm>
            <a:off x="675206" y="1302325"/>
            <a:ext cx="2914500" cy="202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cxnSp>
        <p:nvCxnSpPr>
          <p:cNvPr id="2783" name="Google Shape;2783;p21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4" name="Google Shape;2784;p213"/>
          <p:cNvSpPr txBox="1"/>
          <p:nvPr>
            <p:ph idx="3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 Medium"/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2785" name="Google Shape;2785;p21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6" name="Google Shape;2786;p21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7" name="Google Shape;2787;p213"/>
          <p:cNvSpPr txBox="1"/>
          <p:nvPr>
            <p:ph idx="4" type="subTitle"/>
          </p:nvPr>
        </p:nvSpPr>
        <p:spPr>
          <a:xfrm>
            <a:off x="14638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788" name="Google Shape;2788;p2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9" name="Google Shape;2789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330" y="4700679"/>
            <a:ext cx="638905" cy="266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agenda light">
  <p:cSld name="CUSTOM_4_1_1">
    <p:bg>
      <p:bgPr>
        <a:solidFill>
          <a:schemeClr val="lt1"/>
        </a:solidFill>
      </p:bgPr>
    </p:bg>
    <p:spTree>
      <p:nvGrpSpPr>
        <p:cNvPr id="2790" name="Shape 2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91" name="Google Shape;2791;p21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92" name="Google Shape;2792;p214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2793" name="Google Shape;2793;p21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94" name="Google Shape;2794;p21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5" name="Google Shape;2795;p214"/>
          <p:cNvSpPr txBox="1"/>
          <p:nvPr>
            <p:ph idx="2" type="body"/>
          </p:nvPr>
        </p:nvSpPr>
        <p:spPr>
          <a:xfrm>
            <a:off x="6502425" y="1387106"/>
            <a:ext cx="1599000" cy="225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/>
            </a:lvl1pPr>
            <a:lvl2pPr indent="-317500" lvl="1" marL="9144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2pPr>
            <a:lvl3pPr indent="-317500" lvl="2" marL="13716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3pPr>
            <a:lvl4pPr indent="-317500" lvl="3" marL="18288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4pPr>
            <a:lvl5pPr indent="-317500" lvl="4" marL="22860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5pPr>
            <a:lvl6pPr indent="-317500" lvl="5" marL="27432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6pPr>
            <a:lvl7pPr indent="-317500" lvl="6" marL="32004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7pPr>
            <a:lvl8pPr indent="-317500" lvl="7" marL="36576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8pPr>
            <a:lvl9pPr indent="-317500" lvl="8" marL="411480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SzPts val="1400"/>
              <a:buChar char="･"/>
              <a:defRPr/>
            </a:lvl9pPr>
          </a:lstStyle>
          <a:p/>
        </p:txBody>
      </p:sp>
      <p:sp>
        <p:nvSpPr>
          <p:cNvPr id="2796" name="Google Shape;2796;p214"/>
          <p:cNvSpPr txBox="1"/>
          <p:nvPr>
            <p:ph idx="3" type="body"/>
          </p:nvPr>
        </p:nvSpPr>
        <p:spPr>
          <a:xfrm>
            <a:off x="4281525" y="1387106"/>
            <a:ext cx="1599000" cy="225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/>
            </a:lvl1pPr>
            <a:lvl2pPr indent="-317500" lvl="1" marL="9144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2pPr>
            <a:lvl3pPr indent="-317500" lvl="2" marL="13716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3pPr>
            <a:lvl4pPr indent="-317500" lvl="3" marL="18288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4pPr>
            <a:lvl5pPr indent="-317500" lvl="4" marL="22860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5pPr>
            <a:lvl6pPr indent="-317500" lvl="5" marL="27432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6pPr>
            <a:lvl7pPr indent="-317500" lvl="6" marL="32004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7pPr>
            <a:lvl8pPr indent="-317500" lvl="7" marL="36576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8pPr>
            <a:lvl9pPr indent="-317500" lvl="8" marL="411480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SzPts val="1400"/>
              <a:buChar char="･"/>
              <a:defRPr/>
            </a:lvl9pPr>
          </a:lstStyle>
          <a:p/>
        </p:txBody>
      </p:sp>
      <p:sp>
        <p:nvSpPr>
          <p:cNvPr id="2797" name="Google Shape;2797;p214"/>
          <p:cNvSpPr txBox="1"/>
          <p:nvPr>
            <p:ph type="title"/>
          </p:nvPr>
        </p:nvSpPr>
        <p:spPr>
          <a:xfrm>
            <a:off x="675206" y="1302325"/>
            <a:ext cx="2914500" cy="202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798" name="Google Shape;2798;p21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799" name="Google Shape;2799;p214"/>
          <p:cNvSpPr txBox="1"/>
          <p:nvPr>
            <p:ph idx="4" type="subTitle"/>
          </p:nvPr>
        </p:nvSpPr>
        <p:spPr>
          <a:xfrm>
            <a:off x="14638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800" name="Google Shape;2800;p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262" y="4703250"/>
            <a:ext cx="638906" cy="26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overview">
  <p:cSld name="CUSTOM_4_1_1_1">
    <p:bg>
      <p:bgPr>
        <a:solidFill>
          <a:schemeClr val="lt1"/>
        </a:solidFill>
      </p:bgPr>
    </p:bg>
    <p:spTree>
      <p:nvGrpSpPr>
        <p:cNvPr id="2801" name="Shape 2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02" name="Google Shape;2802;p21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3" name="Google Shape;2803;p215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2804" name="Google Shape;2804;p21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5" name="Google Shape;2805;p21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06" name="Google Shape;2806;p215"/>
          <p:cNvSpPr txBox="1"/>
          <p:nvPr>
            <p:ph idx="2" type="body"/>
          </p:nvPr>
        </p:nvSpPr>
        <p:spPr>
          <a:xfrm>
            <a:off x="675206" y="2331975"/>
            <a:ext cx="3783000" cy="2250000"/>
          </a:xfrm>
          <a:prstGeom prst="rect">
            <a:avLst/>
          </a:prstGeom>
        </p:spPr>
        <p:txBody>
          <a:bodyPr anchorCtr="0" anchor="t" bIns="68575" lIns="685800" spcFirstLastPara="1" rIns="68575" wrap="square" tIns="6857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/>
            </a:lvl1pPr>
            <a:lvl2pPr indent="-317500" lvl="1" marL="9144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2pPr>
            <a:lvl3pPr indent="-317500" lvl="2" marL="13716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3pPr>
            <a:lvl4pPr indent="-317500" lvl="3" marL="18288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4pPr>
            <a:lvl5pPr indent="-317500" lvl="4" marL="22860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5pPr>
            <a:lvl6pPr indent="-317500" lvl="5" marL="27432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6pPr>
            <a:lvl7pPr indent="-317500" lvl="6" marL="32004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7pPr>
            <a:lvl8pPr indent="-317500" lvl="7" marL="36576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8pPr>
            <a:lvl9pPr indent="-317500" lvl="8" marL="411480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SzPts val="1400"/>
              <a:buChar char="･"/>
              <a:defRPr/>
            </a:lvl9pPr>
          </a:lstStyle>
          <a:p/>
        </p:txBody>
      </p:sp>
      <p:sp>
        <p:nvSpPr>
          <p:cNvPr id="2807" name="Google Shape;2807;p215"/>
          <p:cNvSpPr txBox="1"/>
          <p:nvPr>
            <p:ph type="title"/>
          </p:nvPr>
        </p:nvSpPr>
        <p:spPr>
          <a:xfrm>
            <a:off x="675206" y="893241"/>
            <a:ext cx="2914500" cy="1095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808" name="Google Shape;2808;p215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809" name="Google Shape;2809;p215"/>
          <p:cNvSpPr txBox="1"/>
          <p:nvPr>
            <p:ph idx="3" type="subTitle"/>
          </p:nvPr>
        </p:nvSpPr>
        <p:spPr>
          <a:xfrm>
            <a:off x="14638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810" name="Google Shape;2810;p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262" y="4703250"/>
            <a:ext cx="638906" cy="26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1 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14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5" name="Google Shape;2815;p217"/>
          <p:cNvSpPr/>
          <p:nvPr/>
        </p:nvSpPr>
        <p:spPr>
          <a:xfrm>
            <a:off x="6657919" y="4409156"/>
            <a:ext cx="24861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6" name="Google Shape;2816;p217"/>
          <p:cNvSpPr txBox="1"/>
          <p:nvPr>
            <p:ph idx="1" type="subTitle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ed Hat Display"/>
              <a:buNone/>
              <a:defRPr sz="2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17" name="Google Shape;2817;p217"/>
          <p:cNvSpPr txBox="1"/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2pPr>
            <a:lvl3pPr lvl="2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3pPr>
            <a:lvl4pPr lvl="3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4pPr>
            <a:lvl5pPr lvl="4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5pPr>
            <a:lvl6pPr lvl="5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6pPr>
            <a:lvl7pPr lvl="6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7pPr>
            <a:lvl8pPr lvl="7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8pPr>
            <a:lvl9pPr lvl="8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18" name="Google Shape;2818;p217"/>
          <p:cNvSpPr txBox="1"/>
          <p:nvPr>
            <p:ph idx="2" type="subTitle"/>
          </p:nvPr>
        </p:nvSpPr>
        <p:spPr>
          <a:xfrm>
            <a:off x="1562794" y="345412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 Medium"/>
              <a:buNone/>
              <a:defRPr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 Medium"/>
              <a:buNone/>
              <a:defRPr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 Medium"/>
              <a:buNone/>
              <a:defRPr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 Medium"/>
              <a:buNone/>
              <a:defRPr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 Medium"/>
              <a:buNone/>
              <a:defRPr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 Medium"/>
              <a:buNone/>
              <a:defRPr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 Medium"/>
              <a:buNone/>
              <a:defRPr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 Medium"/>
              <a:buNone/>
              <a:defRPr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 Medium"/>
              <a:buNone/>
              <a:defRPr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819" name="Google Shape;2819;p217"/>
          <p:cNvSpPr txBox="1"/>
          <p:nvPr>
            <p:ph idx="3" type="subTitle"/>
          </p:nvPr>
        </p:nvSpPr>
        <p:spPr>
          <a:xfrm>
            <a:off x="3353888" y="345412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 Medium"/>
              <a:buNone/>
              <a:defRPr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 Medium"/>
              <a:buNone/>
              <a:defRPr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 Medium"/>
              <a:buNone/>
              <a:defRPr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 Medium"/>
              <a:buNone/>
              <a:defRPr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 Medium"/>
              <a:buNone/>
              <a:defRPr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 Medium"/>
              <a:buNone/>
              <a:defRPr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 Medium"/>
              <a:buNone/>
              <a:defRPr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 Medium"/>
              <a:buNone/>
              <a:defRPr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 Medium"/>
              <a:buNone/>
              <a:defRPr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2820" name="Google Shape;2820;p21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1" name="Google Shape;2821;p21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22" name="Google Shape;2822;p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23017"/>
            <a:ext cx="1185206" cy="27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1 closing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23" name="Shape 2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4" name="Google Shape;2824;p218"/>
          <p:cNvSpPr/>
          <p:nvPr/>
        </p:nvSpPr>
        <p:spPr>
          <a:xfrm>
            <a:off x="6685631" y="4409156"/>
            <a:ext cx="24585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5" name="Google Shape;2825;p218"/>
          <p:cNvSpPr txBox="1"/>
          <p:nvPr>
            <p:ph idx="1" type="subTitle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6" name="Google Shape;2826;p218"/>
          <p:cNvSpPr txBox="1"/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2pPr>
            <a:lvl3pPr lvl="2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3pPr>
            <a:lvl4pPr lvl="3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4pPr>
            <a:lvl5pPr lvl="4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5pPr>
            <a:lvl6pPr lvl="5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6pPr>
            <a:lvl7pPr lvl="6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7pPr>
            <a:lvl8pPr lvl="7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8pPr>
            <a:lvl9pPr lvl="8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827" name="Google Shape;2827;p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7004" y="2602687"/>
            <a:ext cx="211969" cy="211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8" name="Google Shape;2828;p2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7004" y="2083780"/>
            <a:ext cx="211969" cy="211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9" name="Google Shape;2829;p2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57006" y="1564875"/>
            <a:ext cx="211969" cy="211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0" name="Google Shape;2830;p2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57004" y="3121593"/>
            <a:ext cx="211969" cy="211969"/>
          </a:xfrm>
          <a:prstGeom prst="rect">
            <a:avLst/>
          </a:prstGeom>
          <a:noFill/>
          <a:ln>
            <a:noFill/>
          </a:ln>
        </p:spPr>
      </p:pic>
      <p:sp>
        <p:nvSpPr>
          <p:cNvPr id="2831" name="Google Shape;2831;p218"/>
          <p:cNvSpPr txBox="1"/>
          <p:nvPr/>
        </p:nvSpPr>
        <p:spPr>
          <a:xfrm>
            <a:off x="5970354" y="149986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linkedin.com/company/red-hat</a:t>
            </a:r>
            <a:endParaRPr sz="11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832" name="Google Shape;2832;p218"/>
          <p:cNvSpPr txBox="1"/>
          <p:nvPr/>
        </p:nvSpPr>
        <p:spPr>
          <a:xfrm>
            <a:off x="5970354" y="2018756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youtube.com/user/RedHatVideos</a:t>
            </a:r>
            <a:endParaRPr sz="11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833" name="Google Shape;2833;p218"/>
          <p:cNvSpPr txBox="1"/>
          <p:nvPr/>
        </p:nvSpPr>
        <p:spPr>
          <a:xfrm>
            <a:off x="5970354" y="2537644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facebook.com/redhatinc</a:t>
            </a:r>
            <a:endParaRPr sz="11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834" name="Google Shape;2834;p218"/>
          <p:cNvSpPr txBox="1"/>
          <p:nvPr/>
        </p:nvSpPr>
        <p:spPr>
          <a:xfrm>
            <a:off x="5970354" y="3056531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x.com/RedHat</a:t>
            </a:r>
            <a:endParaRPr sz="11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2835" name="Google Shape;2835;p218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6" name="Google Shape;2836;p21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37" name="Google Shape;2837;p21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38" name="Google Shape;2838;p2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80138" y="4623017"/>
            <a:ext cx="1185206" cy="27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Title">
  <p:cSld name="TITLE_2">
    <p:bg>
      <p:bgPr>
        <a:solidFill>
          <a:srgbClr val="1B0D33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219"/>
          <p:cNvSpPr/>
          <p:nvPr/>
        </p:nvSpPr>
        <p:spPr>
          <a:xfrm>
            <a:off x="0" y="4382100"/>
            <a:ext cx="9144000" cy="76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841" name="Google Shape;2841;p219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2" name="Google Shape;2842;p219"/>
          <p:cNvSpPr txBox="1"/>
          <p:nvPr>
            <p:ph idx="1" type="subTitle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ed Hat Display"/>
              <a:buNone/>
              <a:defRPr sz="2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3" name="Google Shape;2843;p219"/>
          <p:cNvSpPr txBox="1"/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4" name="Google Shape;2844;p219"/>
          <p:cNvSpPr txBox="1"/>
          <p:nvPr>
            <p:ph idx="2" type="subTitle"/>
          </p:nvPr>
        </p:nvSpPr>
        <p:spPr>
          <a:xfrm>
            <a:off x="1562794" y="345412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 Medium"/>
              <a:buNone/>
              <a:defRPr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845" name="Google Shape;2845;p219"/>
          <p:cNvSpPr txBox="1"/>
          <p:nvPr>
            <p:ph idx="3" type="subTitle"/>
          </p:nvPr>
        </p:nvSpPr>
        <p:spPr>
          <a:xfrm>
            <a:off x="3353888" y="345412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 Medium"/>
              <a:buNone/>
              <a:defRPr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pic>
        <p:nvPicPr>
          <p:cNvPr id="2846" name="Google Shape;2846;p2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80138" y="4623017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47" name="Google Shape;2847;p21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8" name="Google Shape;2848;p21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Title 1">
  <p:cSld name="TITLE_2_1">
    <p:bg>
      <p:bgPr>
        <a:solidFill>
          <a:schemeClr val="dk1"/>
        </a:solidFill>
      </p:bgPr>
    </p:bg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220"/>
          <p:cNvSpPr/>
          <p:nvPr/>
        </p:nvSpPr>
        <p:spPr>
          <a:xfrm>
            <a:off x="0" y="4382100"/>
            <a:ext cx="9144000" cy="76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851" name="Google Shape;2851;p220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2" name="Google Shape;2852;p220"/>
          <p:cNvSpPr txBox="1"/>
          <p:nvPr>
            <p:ph idx="1" type="subTitle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ed Hat Display"/>
              <a:buNone/>
              <a:defRPr sz="2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53" name="Google Shape;2853;p220"/>
          <p:cNvSpPr txBox="1"/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54" name="Google Shape;2854;p220"/>
          <p:cNvSpPr txBox="1"/>
          <p:nvPr>
            <p:ph idx="2" type="subTitle"/>
          </p:nvPr>
        </p:nvSpPr>
        <p:spPr>
          <a:xfrm>
            <a:off x="1562794" y="345412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 Medium"/>
              <a:buNone/>
              <a:defRPr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855" name="Google Shape;2855;p220"/>
          <p:cNvSpPr txBox="1"/>
          <p:nvPr>
            <p:ph idx="3" type="subTitle"/>
          </p:nvPr>
        </p:nvSpPr>
        <p:spPr>
          <a:xfrm>
            <a:off x="3353888" y="345412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 Medium"/>
              <a:buNone/>
              <a:defRPr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pic>
        <p:nvPicPr>
          <p:cNvPr id="2856" name="Google Shape;2856;p2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80138" y="4623017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57" name="Google Shape;2857;p22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58" name="Google Shape;2858;p22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closing">
  <p:cSld name="TITLE_1_1">
    <p:bg>
      <p:bgPr>
        <a:solidFill>
          <a:srgbClr val="1B0D33"/>
        </a:solidFill>
      </p:bgPr>
    </p:bg>
    <p:spTree>
      <p:nvGrpSpPr>
        <p:cNvPr id="2859" name="Shape 2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0" name="Google Shape;2860;p221"/>
          <p:cNvSpPr/>
          <p:nvPr/>
        </p:nvSpPr>
        <p:spPr>
          <a:xfrm>
            <a:off x="0" y="4382100"/>
            <a:ext cx="9144000" cy="76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861" name="Google Shape;2861;p221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2" name="Google Shape;2862;p221"/>
          <p:cNvSpPr txBox="1"/>
          <p:nvPr>
            <p:ph idx="1" type="subTitle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2863" name="Google Shape;2863;p221"/>
          <p:cNvSpPr txBox="1"/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2pPr>
            <a:lvl3pPr lvl="2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3pPr>
            <a:lvl4pPr lvl="3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4pPr>
            <a:lvl5pPr lvl="4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5pPr>
            <a:lvl6pPr lvl="5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6pPr>
            <a:lvl7pPr lvl="6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7pPr>
            <a:lvl8pPr lvl="7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8pPr>
            <a:lvl9pPr lvl="8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64" name="Google Shape;2864;p221"/>
          <p:cNvSpPr txBox="1"/>
          <p:nvPr/>
        </p:nvSpPr>
        <p:spPr>
          <a:xfrm>
            <a:off x="5970354" y="149986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linkedin.com/company/red-hat</a:t>
            </a:r>
            <a:endParaRPr sz="11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865" name="Google Shape;2865;p221"/>
          <p:cNvSpPr txBox="1"/>
          <p:nvPr/>
        </p:nvSpPr>
        <p:spPr>
          <a:xfrm>
            <a:off x="5970354" y="2018756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youtube.com/user/RedHatVideos</a:t>
            </a:r>
            <a:endParaRPr sz="11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866" name="Google Shape;2866;p221"/>
          <p:cNvSpPr txBox="1"/>
          <p:nvPr/>
        </p:nvSpPr>
        <p:spPr>
          <a:xfrm>
            <a:off x="5970354" y="2537644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facebook.com/redhatinc</a:t>
            </a:r>
            <a:endParaRPr sz="11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867" name="Google Shape;2867;p221"/>
          <p:cNvSpPr txBox="1"/>
          <p:nvPr/>
        </p:nvSpPr>
        <p:spPr>
          <a:xfrm>
            <a:off x="5970354" y="3056531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x.com/RedHat</a:t>
            </a:r>
            <a:endParaRPr sz="11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2868" name="Google Shape;2868;p221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9" name="Google Shape;2869;p22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0" name="Google Shape;2870;p22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71" name="Google Shape;2871;p2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57004" y="2602687"/>
            <a:ext cx="211969" cy="211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2" name="Google Shape;2872;p2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7004" y="2083780"/>
            <a:ext cx="211969" cy="211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3" name="Google Shape;2873;p2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7006" y="1564875"/>
            <a:ext cx="211969" cy="211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4" name="Google Shape;2874;p2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57004" y="3121593"/>
            <a:ext cx="211969" cy="211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5" name="Google Shape;2875;p2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80138" y="4623017"/>
            <a:ext cx="1185206" cy="27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closing 1">
  <p:cSld name="TITLE_1_1_2">
    <p:bg>
      <p:bgPr>
        <a:solidFill>
          <a:schemeClr val="dk1"/>
        </a:solidFill>
      </p:bgPr>
    </p:bg>
    <p:spTree>
      <p:nvGrpSpPr>
        <p:cNvPr id="2876" name="Shape 2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" name="Google Shape;2877;p222"/>
          <p:cNvSpPr/>
          <p:nvPr/>
        </p:nvSpPr>
        <p:spPr>
          <a:xfrm>
            <a:off x="0" y="4382100"/>
            <a:ext cx="9144000" cy="76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878" name="Google Shape;2878;p222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9" name="Google Shape;2879;p222"/>
          <p:cNvSpPr txBox="1"/>
          <p:nvPr>
            <p:ph idx="1" type="subTitle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2880" name="Google Shape;2880;p222"/>
          <p:cNvSpPr txBox="1"/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2pPr>
            <a:lvl3pPr lvl="2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3pPr>
            <a:lvl4pPr lvl="3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4pPr>
            <a:lvl5pPr lvl="4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5pPr>
            <a:lvl6pPr lvl="5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6pPr>
            <a:lvl7pPr lvl="6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7pPr>
            <a:lvl8pPr lvl="7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8pPr>
            <a:lvl9pPr lvl="8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1" name="Google Shape;2881;p222"/>
          <p:cNvSpPr txBox="1"/>
          <p:nvPr/>
        </p:nvSpPr>
        <p:spPr>
          <a:xfrm>
            <a:off x="5970354" y="149986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linkedin.com/company/red-hat</a:t>
            </a:r>
            <a:endParaRPr sz="11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882" name="Google Shape;2882;p222"/>
          <p:cNvSpPr txBox="1"/>
          <p:nvPr/>
        </p:nvSpPr>
        <p:spPr>
          <a:xfrm>
            <a:off x="5970354" y="2018756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youtube.com/user/RedHatVideos</a:t>
            </a:r>
            <a:endParaRPr sz="11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883" name="Google Shape;2883;p222"/>
          <p:cNvSpPr txBox="1"/>
          <p:nvPr/>
        </p:nvSpPr>
        <p:spPr>
          <a:xfrm>
            <a:off x="5970354" y="2537644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facebook.com/redhatinc</a:t>
            </a:r>
            <a:endParaRPr sz="11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884" name="Google Shape;2884;p222"/>
          <p:cNvSpPr txBox="1"/>
          <p:nvPr/>
        </p:nvSpPr>
        <p:spPr>
          <a:xfrm>
            <a:off x="5970354" y="3056531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x.com/RedHat</a:t>
            </a:r>
            <a:endParaRPr sz="11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2885" name="Google Shape;2885;p222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6" name="Google Shape;2886;p22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87" name="Google Shape;2887;p22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88" name="Google Shape;2888;p2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57004" y="2602687"/>
            <a:ext cx="211969" cy="211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9" name="Google Shape;2889;p2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7004" y="2083780"/>
            <a:ext cx="211969" cy="211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0" name="Google Shape;2890;p2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7006" y="1564875"/>
            <a:ext cx="211969" cy="211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1" name="Google Shape;2891;p2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57004" y="3121593"/>
            <a:ext cx="211969" cy="211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2" name="Google Shape;2892;p2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80138" y="4623017"/>
            <a:ext cx="1185206" cy="27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-width Image">
  <p:cSld name="TITLE_1_1_1">
    <p:bg>
      <p:bgPr>
        <a:solidFill>
          <a:schemeClr val="lt1"/>
        </a:solidFill>
      </p:bgPr>
    </p:bg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223"/>
          <p:cNvSpPr/>
          <p:nvPr/>
        </p:nvSpPr>
        <p:spPr>
          <a:xfrm>
            <a:off x="6606338" y="4409156"/>
            <a:ext cx="25377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95" name="Google Shape;2895;p223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6" name="Google Shape;2896;p22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7" name="Google Shape;2897;p22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98" name="Google Shape;2898;p2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91906" y="4682963"/>
            <a:ext cx="295350" cy="223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ebinar title">
  <p:cSld name="TITLE_3">
    <p:bg>
      <p:bgPr>
        <a:solidFill>
          <a:srgbClr val="EBEBEB">
            <a:alpha val="0"/>
          </a:srgbClr>
        </a:solidFill>
      </p:bgPr>
    </p:bg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0" name="Google Shape;2900;p2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4400" y="571500"/>
            <a:ext cx="1609459" cy="3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1" name="Google Shape;2901;p224"/>
          <p:cNvSpPr txBox="1"/>
          <p:nvPr>
            <p:ph idx="1" type="subTitle"/>
          </p:nvPr>
        </p:nvSpPr>
        <p:spPr>
          <a:xfrm>
            <a:off x="876994" y="3327169"/>
            <a:ext cx="56499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2100"/>
              <a:buFont typeface="Red Hat Display"/>
              <a:buNone/>
              <a:defRPr sz="2100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02" name="Google Shape;2902;p224"/>
          <p:cNvSpPr txBox="1"/>
          <p:nvPr>
            <p:ph type="title"/>
          </p:nvPr>
        </p:nvSpPr>
        <p:spPr>
          <a:xfrm>
            <a:off x="877106" y="1993519"/>
            <a:ext cx="7404000" cy="1200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EE0000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03" name="Google Shape;2903;p224"/>
          <p:cNvSpPr txBox="1"/>
          <p:nvPr>
            <p:ph idx="2" type="subTitle"/>
          </p:nvPr>
        </p:nvSpPr>
        <p:spPr>
          <a:xfrm>
            <a:off x="876994" y="4091020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ed Hat Display Medium"/>
              <a:buNone/>
              <a:defRPr sz="11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904" name="Google Shape;2904;p224"/>
          <p:cNvSpPr txBox="1"/>
          <p:nvPr>
            <p:ph idx="3" type="subTitle"/>
          </p:nvPr>
        </p:nvSpPr>
        <p:spPr>
          <a:xfrm>
            <a:off x="2668088" y="4091020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ed Hat Display Medium"/>
              <a:buNone/>
              <a:defRPr sz="11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2905" name="Google Shape;2905;p22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6" name="Google Shape;2906;p22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A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07" name="Shape 2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" name="Google Shape;2908;p225"/>
          <p:cNvSpPr txBox="1"/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2909" name="Google Shape;2909;p22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0" name="Google Shape;2910;p22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1" name="Google Shape;2911;p225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 Medium"/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912" name="Google Shape;2912;p225"/>
          <p:cNvSpPr txBox="1"/>
          <p:nvPr>
            <p:ph idx="2" type="subTitle"/>
          </p:nvPr>
        </p:nvSpPr>
        <p:spPr>
          <a:xfrm>
            <a:off x="7110038" y="1307790"/>
            <a:ext cx="1593300" cy="24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2pPr>
            <a:lvl3pPr lvl="2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3pPr>
            <a:lvl4pPr lvl="3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4pPr>
            <a:lvl5pPr lvl="4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5pPr>
            <a:lvl6pPr lvl="5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6pPr>
            <a:lvl7pPr lvl="6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7pPr>
            <a:lvl8pPr lvl="7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8pPr>
            <a:lvl9pPr lvl="8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9pPr>
          </a:lstStyle>
          <a:p/>
        </p:txBody>
      </p:sp>
      <p:sp>
        <p:nvSpPr>
          <p:cNvPr id="2913" name="Google Shape;2913;p22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14" name="Google Shape;2914;p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1906" y="4682963"/>
            <a:ext cx="295350" cy="223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B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226"/>
          <p:cNvSpPr txBox="1"/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2917" name="Google Shape;2917;p22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8" name="Google Shape;2918;p22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9" name="Google Shape;2919;p226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920" name="Google Shape;2920;p226"/>
          <p:cNvSpPr txBox="1"/>
          <p:nvPr>
            <p:ph idx="2" type="subTitle"/>
          </p:nvPr>
        </p:nvSpPr>
        <p:spPr>
          <a:xfrm>
            <a:off x="7110038" y="1307790"/>
            <a:ext cx="1593300" cy="24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2pPr>
            <a:lvl3pPr lvl="2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3pPr>
            <a:lvl4pPr lvl="3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4pPr>
            <a:lvl5pPr lvl="4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5pPr>
            <a:lvl6pPr lvl="5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6pPr>
            <a:lvl7pPr lvl="6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7pPr>
            <a:lvl8pPr lvl="7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8pPr>
            <a:lvl9pPr lvl="8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21" name="Google Shape;2921;p22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22" name="Google Shape;2922;p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1906" y="4682963"/>
            <a:ext cx="295350" cy="223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call out A">
  <p:cSld name="CUSTOM_2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24" name="Google Shape;2924;p22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5" name="Google Shape;2925;p22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6" name="Google Shape;2926;p227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927" name="Google Shape;2927;p22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8" name="Google Shape;2928;p227"/>
          <p:cNvSpPr txBox="1"/>
          <p:nvPr>
            <p:ph idx="2" type="subTitle"/>
          </p:nvPr>
        </p:nvSpPr>
        <p:spPr>
          <a:xfrm>
            <a:off x="7110038" y="1051315"/>
            <a:ext cx="1593300" cy="304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2pPr>
            <a:lvl3pPr lvl="2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3pPr>
            <a:lvl4pPr lvl="3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4pPr>
            <a:lvl5pPr lvl="4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5pPr>
            <a:lvl6pPr lvl="5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6pPr>
            <a:lvl7pPr lvl="6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7pPr>
            <a:lvl8pPr lvl="7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8pPr>
            <a:lvl9pPr lvl="8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929" name="Google Shape;2929;p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1906" y="4682963"/>
            <a:ext cx="295350" cy="223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C">
  <p:cSld name="CUSTOM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30" name="Shape 2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1" name="Google Shape;2931;p228"/>
          <p:cNvSpPr txBox="1"/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2932" name="Google Shape;2932;p22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3" name="Google Shape;2933;p22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4" name="Google Shape;2934;p228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935" name="Google Shape;2935;p228"/>
          <p:cNvSpPr txBox="1"/>
          <p:nvPr>
            <p:ph idx="2" type="subTitle"/>
          </p:nvPr>
        </p:nvSpPr>
        <p:spPr>
          <a:xfrm>
            <a:off x="7110038" y="1307790"/>
            <a:ext cx="1593300" cy="24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1pPr>
            <a:lvl2pPr lvl="1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2pPr>
            <a:lvl3pPr lvl="2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3pPr>
            <a:lvl4pPr lvl="3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4pPr>
            <a:lvl5pPr lvl="4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5pPr>
            <a:lvl6pPr lvl="5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6pPr>
            <a:lvl7pPr lvl="6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7pPr>
            <a:lvl8pPr lvl="7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8pPr>
            <a:lvl9pPr lvl="8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2936" name="Google Shape;2936;p228"/>
          <p:cNvSpPr txBox="1"/>
          <p:nvPr>
            <p:ph idx="3" type="subTitle"/>
          </p:nvPr>
        </p:nvSpPr>
        <p:spPr>
          <a:xfrm>
            <a:off x="7110038" y="1307790"/>
            <a:ext cx="1593300" cy="24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2pPr>
            <a:lvl3pPr lvl="2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37" name="Google Shape;2937;p22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38" name="Google Shape;2938;p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1906" y="4682963"/>
            <a:ext cx="295350" cy="223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call out B">
  <p:cSld name="CUSTOM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229"/>
          <p:cNvSpPr txBox="1"/>
          <p:nvPr>
            <p:ph idx="1" type="subTitle"/>
          </p:nvPr>
        </p:nvSpPr>
        <p:spPr>
          <a:xfrm>
            <a:off x="7110038" y="995403"/>
            <a:ext cx="1593300" cy="315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2pPr>
            <a:lvl3pPr lvl="2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941" name="Google Shape;2941;p22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2" name="Google Shape;2942;p22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3" name="Google Shape;2943;p229"/>
          <p:cNvSpPr txBox="1"/>
          <p:nvPr>
            <p:ph idx="2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944" name="Google Shape;2944;p22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45" name="Google Shape;2945;p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1906" y="4682963"/>
            <a:ext cx="295350" cy="223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D">
  <p:cSld name="CUSTOM_3">
    <p:bg>
      <p:bgPr>
        <a:solidFill>
          <a:schemeClr val="lt1"/>
        </a:solidFill>
      </p:bgPr>
    </p:bg>
    <p:spTree>
      <p:nvGrpSpPr>
        <p:cNvPr id="2946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7" name="Google Shape;2947;p230"/>
          <p:cNvSpPr/>
          <p:nvPr/>
        </p:nvSpPr>
        <p:spPr>
          <a:xfrm>
            <a:off x="-37" y="0"/>
            <a:ext cx="661500" cy="51435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948" name="Google Shape;2948;p230"/>
          <p:cNvSpPr txBox="1"/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9pPr>
          </a:lstStyle>
          <a:p/>
        </p:txBody>
      </p:sp>
      <p:cxnSp>
        <p:nvCxnSpPr>
          <p:cNvPr id="2949" name="Google Shape;2949;p23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50" name="Google Shape;2950;p230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 Medium"/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2951" name="Google Shape;2951;p230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52" name="Google Shape;2952;p23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53" name="Google Shape;2953;p2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91906" y="4682963"/>
            <a:ext cx="295350" cy="223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with Image">
  <p:cSld name="CUSTOM_3_2">
    <p:bg>
      <p:bgPr>
        <a:solidFill>
          <a:schemeClr val="lt1"/>
        </a:solidFill>
      </p:bgPr>
    </p:bg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231"/>
          <p:cNvSpPr/>
          <p:nvPr/>
        </p:nvSpPr>
        <p:spPr>
          <a:xfrm>
            <a:off x="-37" y="0"/>
            <a:ext cx="661500" cy="5143500"/>
          </a:xfrm>
          <a:prstGeom prst="rect">
            <a:avLst/>
          </a:prstGeom>
          <a:solidFill>
            <a:srgbClr val="1B0D33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2956" name="Google Shape;2956;p23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57" name="Google Shape;2957;p231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 Medium"/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pic>
        <p:nvPicPr>
          <p:cNvPr id="2958" name="Google Shape;2958;p231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959" name="Google Shape;2959;p23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0" name="Google Shape;2960;p231"/>
          <p:cNvSpPr txBox="1"/>
          <p:nvPr>
            <p:ph idx="2" type="subTitle"/>
          </p:nvPr>
        </p:nvSpPr>
        <p:spPr>
          <a:xfrm>
            <a:off x="4245394" y="2978738"/>
            <a:ext cx="33348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1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1" name="Google Shape;2961;p231"/>
          <p:cNvSpPr txBox="1"/>
          <p:nvPr>
            <p:ph type="title"/>
          </p:nvPr>
        </p:nvSpPr>
        <p:spPr>
          <a:xfrm>
            <a:off x="4245394" y="1281774"/>
            <a:ext cx="4302300" cy="1588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962" name="Google Shape;2962;p231"/>
          <p:cNvSpPr txBox="1"/>
          <p:nvPr>
            <p:ph idx="3" type="subTitle"/>
          </p:nvPr>
        </p:nvSpPr>
        <p:spPr>
          <a:xfrm>
            <a:off x="4245394" y="3988706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ed Hat Display Medium"/>
              <a:buNone/>
              <a:defRPr sz="1100">
                <a:solidFill>
                  <a:schemeClr val="dk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3" name="Google Shape;2963;p231"/>
          <p:cNvSpPr/>
          <p:nvPr/>
        </p:nvSpPr>
        <p:spPr>
          <a:xfrm>
            <a:off x="6676388" y="4409156"/>
            <a:ext cx="24675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4" name="Google Shape;2964;p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with Image">
  <p:cSld name="CUSTOM_3_2_1">
    <p:bg>
      <p:bgPr>
        <a:solidFill>
          <a:schemeClr val="lt1"/>
        </a:solidFill>
      </p:bgPr>
    </p:bg>
    <p:spTree>
      <p:nvGrpSpPr>
        <p:cNvPr id="2965" name="Shape 2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6" name="Google Shape;2966;p232"/>
          <p:cNvSpPr/>
          <p:nvPr/>
        </p:nvSpPr>
        <p:spPr>
          <a:xfrm>
            <a:off x="-37" y="0"/>
            <a:ext cx="661500" cy="5143500"/>
          </a:xfrm>
          <a:prstGeom prst="rect">
            <a:avLst/>
          </a:prstGeom>
          <a:solidFill>
            <a:srgbClr val="1B0D33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2967" name="Google Shape;2967;p23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8" name="Google Shape;2968;p232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 Medium"/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pic>
        <p:nvPicPr>
          <p:cNvPr id="2969" name="Google Shape;2969;p232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970" name="Google Shape;2970;p23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1" name="Google Shape;2971;p232"/>
          <p:cNvSpPr/>
          <p:nvPr/>
        </p:nvSpPr>
        <p:spPr>
          <a:xfrm>
            <a:off x="6685631" y="4409156"/>
            <a:ext cx="24585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72" name="Google Shape;2972;p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3" name="Google Shape;2973;p232"/>
          <p:cNvSpPr txBox="1"/>
          <p:nvPr>
            <p:ph type="title"/>
          </p:nvPr>
        </p:nvSpPr>
        <p:spPr>
          <a:xfrm>
            <a:off x="4245394" y="426470"/>
            <a:ext cx="4302300" cy="144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974" name="Google Shape;2974;p232"/>
          <p:cNvSpPr txBox="1"/>
          <p:nvPr>
            <p:ph idx="2" type="subTitle"/>
          </p:nvPr>
        </p:nvSpPr>
        <p:spPr>
          <a:xfrm>
            <a:off x="4245394" y="2064300"/>
            <a:ext cx="3334800" cy="11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ed Hat Display"/>
              <a:buNone/>
              <a:defRPr sz="11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75" name="Google Shape;2975;p232"/>
          <p:cNvSpPr txBox="1"/>
          <p:nvPr/>
        </p:nvSpPr>
        <p:spPr>
          <a:xfrm>
            <a:off x="4427587" y="3501900"/>
            <a:ext cx="1920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linkedin.com/company/red-hat</a:t>
            </a:r>
            <a:endParaRPr sz="9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976" name="Google Shape;2976;p232"/>
          <p:cNvSpPr txBox="1"/>
          <p:nvPr/>
        </p:nvSpPr>
        <p:spPr>
          <a:xfrm>
            <a:off x="4427588" y="3880725"/>
            <a:ext cx="1920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youtube.com/user/RedHatVideos</a:t>
            </a:r>
            <a:endParaRPr sz="9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977" name="Google Shape;2977;p232"/>
          <p:cNvSpPr txBox="1"/>
          <p:nvPr/>
        </p:nvSpPr>
        <p:spPr>
          <a:xfrm>
            <a:off x="6611644" y="3501900"/>
            <a:ext cx="1920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facebook.com/redhatinc</a:t>
            </a:r>
            <a:endParaRPr sz="9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978" name="Google Shape;2978;p232"/>
          <p:cNvSpPr txBox="1"/>
          <p:nvPr/>
        </p:nvSpPr>
        <p:spPr>
          <a:xfrm>
            <a:off x="6611644" y="3880725"/>
            <a:ext cx="1920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twitter.com/RedHat</a:t>
            </a:r>
            <a:endParaRPr sz="9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2979" name="Google Shape;2979;p2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9844" y="3885257"/>
            <a:ext cx="171806" cy="171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0" name="Google Shape;2980;p2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9844" y="3506432"/>
            <a:ext cx="171806" cy="171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1" name="Google Shape;2981;p2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5400" y="3885257"/>
            <a:ext cx="171806" cy="171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2" name="Google Shape;2982;p2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45400" y="3506432"/>
            <a:ext cx="171806" cy="171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D2">
  <p:cSld name="CUSTOM_8">
    <p:bg>
      <p:bgPr>
        <a:solidFill>
          <a:schemeClr val="lt1"/>
        </a:solidFill>
      </p:bgPr>
    </p:bg>
    <p:spTree>
      <p:nvGrpSpPr>
        <p:cNvPr id="2983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p233"/>
          <p:cNvSpPr/>
          <p:nvPr/>
        </p:nvSpPr>
        <p:spPr>
          <a:xfrm>
            <a:off x="-37" y="0"/>
            <a:ext cx="6999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985" name="Google Shape;2985;p233"/>
          <p:cNvSpPr txBox="1"/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86" name="Google Shape;2986;p233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Display Medium"/>
              <a:buNone/>
              <a:defRPr sz="800">
                <a:solidFill>
                  <a:schemeClr val="dk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2987" name="Google Shape;2987;p233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8" name="Google Shape;2988;p23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9" name="Google Shape;2989;p23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90" name="Google Shape;2990;p2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91906" y="4682963"/>
            <a:ext cx="295350" cy="223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1 divider">
  <p:cSld name="CUSTOM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234"/>
          <p:cNvSpPr txBox="1"/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993" name="Google Shape;2993;p23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4" name="Google Shape;2994;p234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5" name="Google Shape;2995;p23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6" name="Google Shape;2996;p234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 Medium"/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997" name="Google Shape;2997;p23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98" name="Google Shape;2998;p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1906" y="4682963"/>
            <a:ext cx="295350" cy="223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">
  <p:cSld name="CUSTOM_4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235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3001" name="Google Shape;3001;p23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2" name="Google Shape;3002;p23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03" name="Google Shape;3003;p23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04" name="Google Shape;3004;p235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05" name="Google Shape;3005;p235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3006" name="Google Shape;3006;p235"/>
          <p:cNvSpPr txBox="1"/>
          <p:nvPr>
            <p:ph idx="3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3007" name="Google Shape;3007;p2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91906" y="4682963"/>
            <a:ext cx="295350" cy="223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Title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5"/>
          <p:cNvSpPr txBox="1"/>
          <p:nvPr>
            <p:ph idx="1" type="subTitle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ed Hat Display"/>
              <a:buNone/>
              <a:defRPr sz="2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2" type="subTitle"/>
          </p:nvPr>
        </p:nvSpPr>
        <p:spPr>
          <a:xfrm>
            <a:off x="1562794" y="3454125"/>
            <a:ext cx="15303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 Medium"/>
              <a:buNone/>
              <a:defRPr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3" type="subTitle"/>
          </p:nvPr>
        </p:nvSpPr>
        <p:spPr>
          <a:xfrm>
            <a:off x="3353888" y="3454125"/>
            <a:ext cx="15303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 Medium"/>
              <a:buNone/>
              <a:defRPr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101" name="Google Shape;101;p2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" name="Google Shape;102;p2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Google Shape;1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824" y="4673901"/>
            <a:ext cx="638906" cy="26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hree chevrons">
  <p:cSld name="CUSTOM_4_20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236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3010" name="Google Shape;3010;p23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1" name="Google Shape;3011;p23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12" name="Google Shape;3012;p23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13" name="Google Shape;3013;p236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14" name="Google Shape;3014;p236"/>
          <p:cNvSpPr/>
          <p:nvPr/>
        </p:nvSpPr>
        <p:spPr>
          <a:xfrm>
            <a:off x="2926125" y="1855228"/>
            <a:ext cx="3291900" cy="2026800"/>
          </a:xfrm>
          <a:prstGeom prst="chevron">
            <a:avLst>
              <a:gd fmla="val 27319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5" name="Google Shape;3015;p236"/>
          <p:cNvSpPr/>
          <p:nvPr/>
        </p:nvSpPr>
        <p:spPr>
          <a:xfrm>
            <a:off x="5852250" y="1855238"/>
            <a:ext cx="3291900" cy="2026800"/>
          </a:xfrm>
          <a:prstGeom prst="chevron">
            <a:avLst>
              <a:gd fmla="val 27319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6" name="Google Shape;3016;p236"/>
          <p:cNvSpPr/>
          <p:nvPr/>
        </p:nvSpPr>
        <p:spPr>
          <a:xfrm>
            <a:off x="0" y="1855238"/>
            <a:ext cx="3291900" cy="2026800"/>
          </a:xfrm>
          <a:prstGeom prst="chevron">
            <a:avLst>
              <a:gd fmla="val 27319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7" name="Google Shape;3017;p236"/>
          <p:cNvSpPr/>
          <p:nvPr/>
        </p:nvSpPr>
        <p:spPr>
          <a:xfrm>
            <a:off x="0" y="1855228"/>
            <a:ext cx="840300" cy="2026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8" name="Google Shape;3018;p236"/>
          <p:cNvSpPr/>
          <p:nvPr/>
        </p:nvSpPr>
        <p:spPr>
          <a:xfrm>
            <a:off x="8303625" y="1855228"/>
            <a:ext cx="840300" cy="2026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9" name="Google Shape;3019;p236"/>
          <p:cNvSpPr txBox="1"/>
          <p:nvPr>
            <p:ph idx="3" type="subTitle"/>
          </p:nvPr>
        </p:nvSpPr>
        <p:spPr>
          <a:xfrm>
            <a:off x="2926125" y="1855238"/>
            <a:ext cx="3291900" cy="2026800"/>
          </a:xfrm>
          <a:prstGeom prst="rect">
            <a:avLst/>
          </a:prstGeom>
        </p:spPr>
        <p:txBody>
          <a:bodyPr anchorCtr="0" anchor="ctr" bIns="0" lIns="822950" spcFirstLastPara="1" rIns="342900" wrap="square" tIns="6857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3020" name="Google Shape;3020;p236"/>
          <p:cNvSpPr txBox="1"/>
          <p:nvPr>
            <p:ph idx="4" type="subTitle"/>
          </p:nvPr>
        </p:nvSpPr>
        <p:spPr>
          <a:xfrm>
            <a:off x="0" y="1855238"/>
            <a:ext cx="3291900" cy="2026800"/>
          </a:xfrm>
          <a:prstGeom prst="rect">
            <a:avLst/>
          </a:prstGeom>
        </p:spPr>
        <p:txBody>
          <a:bodyPr anchorCtr="0" anchor="ctr" bIns="0" lIns="651500" spcFirstLastPara="1" rIns="548625" wrap="square" tIns="6857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3021" name="Google Shape;3021;p236"/>
          <p:cNvSpPr txBox="1"/>
          <p:nvPr>
            <p:ph idx="5" type="subTitle"/>
          </p:nvPr>
        </p:nvSpPr>
        <p:spPr>
          <a:xfrm>
            <a:off x="5852250" y="1855238"/>
            <a:ext cx="3291900" cy="2026800"/>
          </a:xfrm>
          <a:prstGeom prst="rect">
            <a:avLst/>
          </a:prstGeom>
        </p:spPr>
        <p:txBody>
          <a:bodyPr anchorCtr="0" anchor="ctr" bIns="0" lIns="822950" spcFirstLastPara="1" rIns="342900" wrap="square" tIns="6857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3022" name="Google Shape;3022;p236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3023" name="Google Shape;3023;p236"/>
          <p:cNvSpPr txBox="1"/>
          <p:nvPr>
            <p:ph idx="6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3024" name="Google Shape;3024;p2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91906" y="4682963"/>
            <a:ext cx="295350" cy="223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wo chevrons">
  <p:cSld name="CUSTOM_4_20_1">
    <p:spTree>
      <p:nvGrpSpPr>
        <p:cNvPr id="3025" name="Shape 3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26" name="Google Shape;3026;p23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7" name="Google Shape;3027;p23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28" name="Google Shape;3028;p23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9" name="Google Shape;3029;p237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30" name="Google Shape;3030;p237"/>
          <p:cNvSpPr/>
          <p:nvPr/>
        </p:nvSpPr>
        <p:spPr>
          <a:xfrm>
            <a:off x="0" y="1855228"/>
            <a:ext cx="840300" cy="2026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237"/>
          <p:cNvSpPr/>
          <p:nvPr/>
        </p:nvSpPr>
        <p:spPr>
          <a:xfrm>
            <a:off x="8303625" y="1855228"/>
            <a:ext cx="840300" cy="2026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237"/>
          <p:cNvSpPr/>
          <p:nvPr/>
        </p:nvSpPr>
        <p:spPr>
          <a:xfrm>
            <a:off x="4397850" y="1855238"/>
            <a:ext cx="4746300" cy="2026800"/>
          </a:xfrm>
          <a:prstGeom prst="chevron">
            <a:avLst>
              <a:gd fmla="val 27319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3" name="Google Shape;3033;p237"/>
          <p:cNvSpPr/>
          <p:nvPr/>
        </p:nvSpPr>
        <p:spPr>
          <a:xfrm>
            <a:off x="0" y="1855238"/>
            <a:ext cx="4746300" cy="2026800"/>
          </a:xfrm>
          <a:prstGeom prst="chevron">
            <a:avLst>
              <a:gd fmla="val 27319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4" name="Google Shape;3034;p237"/>
          <p:cNvSpPr txBox="1"/>
          <p:nvPr>
            <p:ph idx="2" type="subTitle"/>
          </p:nvPr>
        </p:nvSpPr>
        <p:spPr>
          <a:xfrm>
            <a:off x="0" y="1855238"/>
            <a:ext cx="4746300" cy="2026800"/>
          </a:xfrm>
          <a:prstGeom prst="rect">
            <a:avLst/>
          </a:prstGeom>
        </p:spPr>
        <p:txBody>
          <a:bodyPr anchorCtr="0" anchor="ctr" bIns="0" lIns="651500" spcFirstLastPara="1" rIns="685800" wrap="square" tIns="6857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3035" name="Google Shape;3035;p237"/>
          <p:cNvSpPr txBox="1"/>
          <p:nvPr>
            <p:ph idx="3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036" name="Google Shape;3036;p237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3037" name="Google Shape;3037;p237"/>
          <p:cNvSpPr txBox="1"/>
          <p:nvPr>
            <p:ph idx="4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38" name="Google Shape;3038;p237"/>
          <p:cNvSpPr txBox="1"/>
          <p:nvPr>
            <p:ph idx="5" type="subTitle"/>
          </p:nvPr>
        </p:nvSpPr>
        <p:spPr>
          <a:xfrm>
            <a:off x="4974750" y="1855238"/>
            <a:ext cx="4746300" cy="2026800"/>
          </a:xfrm>
          <a:prstGeom prst="rect">
            <a:avLst/>
          </a:prstGeom>
        </p:spPr>
        <p:txBody>
          <a:bodyPr anchorCtr="0" anchor="ctr" bIns="0" lIns="651500" spcFirstLastPara="1" rIns="685800" wrap="square" tIns="6857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pic>
        <p:nvPicPr>
          <p:cNvPr id="3039" name="Google Shape;3039;p2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91906" y="4682963"/>
            <a:ext cx="295350" cy="223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hree circles">
  <p:cSld name="CUSTOM_4_19">
    <p:spTree>
      <p:nvGrpSpPr>
        <p:cNvPr id="3040" name="Shape 3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41" name="Google Shape;3041;p23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2" name="Google Shape;3042;p23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43" name="Google Shape;3043;p23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44" name="Google Shape;3044;p238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045" name="Google Shape;3045;p2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07644" y="1722319"/>
            <a:ext cx="6528711" cy="2435438"/>
          </a:xfrm>
          <a:prstGeom prst="rect">
            <a:avLst/>
          </a:prstGeom>
          <a:noFill/>
          <a:ln>
            <a:noFill/>
          </a:ln>
        </p:spPr>
      </p:pic>
      <p:sp>
        <p:nvSpPr>
          <p:cNvPr id="3046" name="Google Shape;3046;p238"/>
          <p:cNvSpPr txBox="1"/>
          <p:nvPr>
            <p:ph idx="2" type="subTitle"/>
          </p:nvPr>
        </p:nvSpPr>
        <p:spPr>
          <a:xfrm>
            <a:off x="1696780" y="2223771"/>
            <a:ext cx="1636200" cy="1432500"/>
          </a:xfrm>
          <a:prstGeom prst="rect">
            <a:avLst/>
          </a:prstGeom>
        </p:spPr>
        <p:txBody>
          <a:bodyPr anchorCtr="0" anchor="ctr" bIns="68575" lIns="205725" spcFirstLastPara="1" rIns="205725" wrap="square" tIns="68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047" name="Google Shape;3047;p238"/>
          <p:cNvSpPr txBox="1"/>
          <p:nvPr>
            <p:ph idx="3" type="subTitle"/>
          </p:nvPr>
        </p:nvSpPr>
        <p:spPr>
          <a:xfrm>
            <a:off x="3753949" y="2223767"/>
            <a:ext cx="1636200" cy="1432500"/>
          </a:xfrm>
          <a:prstGeom prst="rect">
            <a:avLst/>
          </a:prstGeom>
        </p:spPr>
        <p:txBody>
          <a:bodyPr anchorCtr="0" anchor="ctr" bIns="68575" lIns="205725" spcFirstLastPara="1" rIns="205725" wrap="square" tIns="68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048" name="Google Shape;3048;p238"/>
          <p:cNvSpPr txBox="1"/>
          <p:nvPr>
            <p:ph idx="4" type="subTitle"/>
          </p:nvPr>
        </p:nvSpPr>
        <p:spPr>
          <a:xfrm>
            <a:off x="5811118" y="2223767"/>
            <a:ext cx="1636200" cy="1432500"/>
          </a:xfrm>
          <a:prstGeom prst="rect">
            <a:avLst/>
          </a:prstGeom>
        </p:spPr>
        <p:txBody>
          <a:bodyPr anchorCtr="0" anchor="ctr" bIns="68575" lIns="205725" spcFirstLastPara="1" rIns="205725" wrap="square" tIns="68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049" name="Google Shape;3049;p238"/>
          <p:cNvSpPr txBox="1"/>
          <p:nvPr>
            <p:ph idx="5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050" name="Google Shape;3050;p238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3051" name="Google Shape;3051;p238"/>
          <p:cNvSpPr txBox="1"/>
          <p:nvPr>
            <p:ph idx="6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3052" name="Google Shape;3052;p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1906" y="4682963"/>
            <a:ext cx="295350" cy="223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blank">
  <p:cSld name="CUSTOM_4_18">
    <p:spTree>
      <p:nvGrpSpPr>
        <p:cNvPr id="3053" name="Shape 3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4" name="Google Shape;3054;p239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3055" name="Google Shape;3055;p23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6" name="Google Shape;3056;p23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57" name="Google Shape;3057;p23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8" name="Google Shape;3058;p239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059" name="Google Shape;3059;p2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91906" y="4682963"/>
            <a:ext cx="295350" cy="223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, subhead, and body">
  <p:cSld name="CUSTOM_4_17">
    <p:spTree>
      <p:nvGrpSpPr>
        <p:cNvPr id="3060" name="Shape 3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" name="Google Shape;3061;p240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062" name="Google Shape;3062;p240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3063" name="Google Shape;3063;p24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4" name="Google Shape;3064;p24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65" name="Google Shape;3065;p24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66" name="Google Shape;3066;p240"/>
          <p:cNvSpPr txBox="1"/>
          <p:nvPr>
            <p:ph idx="2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67" name="Google Shape;3067;p240"/>
          <p:cNvSpPr txBox="1"/>
          <p:nvPr>
            <p:ph idx="3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68" name="Google Shape;3068;p240"/>
          <p:cNvSpPr txBox="1"/>
          <p:nvPr>
            <p:ph idx="4" type="body"/>
          </p:nvPr>
        </p:nvSpPr>
        <p:spPr>
          <a:xfrm>
            <a:off x="1828800" y="1714500"/>
            <a:ext cx="5486400" cy="27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▸"/>
              <a:defRPr/>
            </a:lvl1pPr>
            <a:lvl2pPr indent="-317500" lvl="1" marL="9144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2pPr>
            <a:lvl3pPr indent="-317500" lvl="2" marL="13716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3pPr>
            <a:lvl4pPr indent="-317500" lvl="3" marL="18288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4pPr>
            <a:lvl5pPr indent="-317500" lvl="4" marL="22860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5pPr>
            <a:lvl6pPr indent="-317500" lvl="5" marL="27432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6pPr>
            <a:lvl7pPr indent="-317500" lvl="6" marL="32004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7pPr>
            <a:lvl8pPr indent="-317500" lvl="7" marL="36576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8pPr>
            <a:lvl9pPr indent="-317500" lvl="8" marL="4114800">
              <a:lnSpc>
                <a:spcPct val="135000"/>
              </a:lnSpc>
              <a:spcBef>
                <a:spcPts val="800"/>
              </a:spcBef>
              <a:spcAft>
                <a:spcPts val="800"/>
              </a:spcAft>
              <a:buSzPts val="1400"/>
              <a:buChar char="･"/>
              <a:defRPr/>
            </a:lvl9pPr>
          </a:lstStyle>
          <a:p/>
        </p:txBody>
      </p:sp>
      <p:pic>
        <p:nvPicPr>
          <p:cNvPr id="3069" name="Google Shape;3069;p2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91906" y="4682963"/>
            <a:ext cx="295350" cy="223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 and body">
  <p:cSld name="CUSTOM_4_17_2">
    <p:spTree>
      <p:nvGrpSpPr>
        <p:cNvPr id="3070" name="Shape 3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1" name="Google Shape;3071;p24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2" name="Google Shape;3072;p24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3" name="Google Shape;3073;p24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74" name="Google Shape;3074;p241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75" name="Google Shape;3075;p241"/>
          <p:cNvSpPr txBox="1"/>
          <p:nvPr>
            <p:ph idx="2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076" name="Google Shape;3076;p241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3077" name="Google Shape;3077;p241"/>
          <p:cNvSpPr txBox="1"/>
          <p:nvPr>
            <p:ph idx="3" type="body"/>
          </p:nvPr>
        </p:nvSpPr>
        <p:spPr>
          <a:xfrm>
            <a:off x="1828800" y="1714500"/>
            <a:ext cx="5486400" cy="27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▸"/>
              <a:defRPr/>
            </a:lvl1pPr>
            <a:lvl2pPr indent="-317500" lvl="1" marL="9144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2pPr>
            <a:lvl3pPr indent="-317500" lvl="2" marL="13716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3pPr>
            <a:lvl4pPr indent="-317500" lvl="3" marL="18288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4pPr>
            <a:lvl5pPr indent="-317500" lvl="4" marL="22860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5pPr>
            <a:lvl6pPr indent="-317500" lvl="5" marL="27432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6pPr>
            <a:lvl7pPr indent="-317500" lvl="6" marL="32004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7pPr>
            <a:lvl8pPr indent="-317500" lvl="7" marL="36576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8pPr>
            <a:lvl9pPr indent="-317500" lvl="8" marL="4114800">
              <a:lnSpc>
                <a:spcPct val="135000"/>
              </a:lnSpc>
              <a:spcBef>
                <a:spcPts val="800"/>
              </a:spcBef>
              <a:spcAft>
                <a:spcPts val="800"/>
              </a:spcAft>
              <a:buSzPts val="1400"/>
              <a:buChar char="･"/>
              <a:defRPr/>
            </a:lvl9pPr>
          </a:lstStyle>
          <a:p/>
        </p:txBody>
      </p:sp>
      <p:pic>
        <p:nvPicPr>
          <p:cNvPr id="3078" name="Google Shape;3078;p2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91906" y="4682963"/>
            <a:ext cx="295350" cy="223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body">
  <p:cSld name="CUSTOM_4_17_2_1">
    <p:spTree>
      <p:nvGrpSpPr>
        <p:cNvPr id="3079" name="Shape 3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Google Shape;3080;p242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3081" name="Google Shape;3081;p24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2" name="Google Shape;3082;p24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83" name="Google Shape;3083;p24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84" name="Google Shape;3084;p242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85" name="Google Shape;3085;p242"/>
          <p:cNvSpPr txBox="1"/>
          <p:nvPr>
            <p:ph idx="3" type="body"/>
          </p:nvPr>
        </p:nvSpPr>
        <p:spPr>
          <a:xfrm>
            <a:off x="1828800" y="1200150"/>
            <a:ext cx="5486400" cy="27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▸"/>
              <a:defRPr/>
            </a:lvl1pPr>
            <a:lvl2pPr indent="-317500" lvl="1" marL="9144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2pPr>
            <a:lvl3pPr indent="-317500" lvl="2" marL="13716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3pPr>
            <a:lvl4pPr indent="-317500" lvl="3" marL="18288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4pPr>
            <a:lvl5pPr indent="-317500" lvl="4" marL="22860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5pPr>
            <a:lvl6pPr indent="-317500" lvl="5" marL="27432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6pPr>
            <a:lvl7pPr indent="-317500" lvl="6" marL="32004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7pPr>
            <a:lvl8pPr indent="-317500" lvl="7" marL="36576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8pPr>
            <a:lvl9pPr indent="-317500" lvl="8" marL="4114800">
              <a:lnSpc>
                <a:spcPct val="135000"/>
              </a:lnSpc>
              <a:spcBef>
                <a:spcPts val="800"/>
              </a:spcBef>
              <a:spcAft>
                <a:spcPts val="800"/>
              </a:spcAft>
              <a:buSzPts val="1400"/>
              <a:buChar char="･"/>
              <a:defRPr/>
            </a:lvl9pPr>
          </a:lstStyle>
          <a:p/>
        </p:txBody>
      </p:sp>
      <p:pic>
        <p:nvPicPr>
          <p:cNvPr id="3086" name="Google Shape;3086;p2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91906" y="4682963"/>
            <a:ext cx="295350" cy="223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 and two column body">
  <p:cSld name="CUSTOM_4_17_1">
    <p:spTree>
      <p:nvGrpSpPr>
        <p:cNvPr id="3087" name="Shape 3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88" name="Google Shape;3088;p24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9" name="Google Shape;3089;p24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90" name="Google Shape;3090;p24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1" name="Google Shape;3091;p243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92" name="Google Shape;3092;p243"/>
          <p:cNvSpPr txBox="1"/>
          <p:nvPr>
            <p:ph idx="2" type="body"/>
          </p:nvPr>
        </p:nvSpPr>
        <p:spPr>
          <a:xfrm>
            <a:off x="663844" y="1718383"/>
            <a:ext cx="3703200" cy="279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▸"/>
              <a:defRPr/>
            </a:lvl1pPr>
            <a:lvl2pPr indent="-317500" lvl="1" marL="9144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2pPr>
            <a:lvl3pPr indent="-317500" lvl="2" marL="13716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3pPr>
            <a:lvl4pPr indent="-317500" lvl="3" marL="18288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4pPr>
            <a:lvl5pPr indent="-317500" lvl="4" marL="22860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5pPr>
            <a:lvl6pPr indent="-317500" lvl="5" marL="27432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6pPr>
            <a:lvl7pPr indent="-317500" lvl="6" marL="32004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7pPr>
            <a:lvl8pPr indent="-317500" lvl="7" marL="36576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8pPr>
            <a:lvl9pPr indent="-317500" lvl="8" marL="4114800">
              <a:lnSpc>
                <a:spcPct val="135000"/>
              </a:lnSpc>
              <a:spcBef>
                <a:spcPts val="800"/>
              </a:spcBef>
              <a:spcAft>
                <a:spcPts val="800"/>
              </a:spcAft>
              <a:buSzPts val="1400"/>
              <a:buChar char="･"/>
              <a:defRPr/>
            </a:lvl9pPr>
          </a:lstStyle>
          <a:p/>
        </p:txBody>
      </p:sp>
      <p:sp>
        <p:nvSpPr>
          <p:cNvPr id="3093" name="Google Shape;3093;p243"/>
          <p:cNvSpPr txBox="1"/>
          <p:nvPr>
            <p:ph idx="3" type="body"/>
          </p:nvPr>
        </p:nvSpPr>
        <p:spPr>
          <a:xfrm>
            <a:off x="4777069" y="1718381"/>
            <a:ext cx="3703200" cy="279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▸"/>
              <a:defRPr/>
            </a:lvl1pPr>
            <a:lvl2pPr indent="-317500" lvl="1" marL="9144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2pPr>
            <a:lvl3pPr indent="-317500" lvl="2" marL="13716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3pPr>
            <a:lvl4pPr indent="-317500" lvl="3" marL="18288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4pPr>
            <a:lvl5pPr indent="-317500" lvl="4" marL="22860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5pPr>
            <a:lvl6pPr indent="-317500" lvl="5" marL="27432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6pPr>
            <a:lvl7pPr indent="-317500" lvl="6" marL="32004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7pPr>
            <a:lvl8pPr indent="-317500" lvl="7" marL="36576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8pPr>
            <a:lvl9pPr indent="-317500" lvl="8" marL="4114800">
              <a:lnSpc>
                <a:spcPct val="135000"/>
              </a:lnSpc>
              <a:spcBef>
                <a:spcPts val="800"/>
              </a:spcBef>
              <a:spcAft>
                <a:spcPts val="800"/>
              </a:spcAft>
              <a:buSzPts val="1400"/>
              <a:buChar char="･"/>
              <a:defRPr/>
            </a:lvl9pPr>
          </a:lstStyle>
          <a:p/>
        </p:txBody>
      </p:sp>
      <p:sp>
        <p:nvSpPr>
          <p:cNvPr id="3094" name="Google Shape;3094;p243"/>
          <p:cNvSpPr txBox="1"/>
          <p:nvPr>
            <p:ph idx="4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095" name="Google Shape;3095;p243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3096" name="Google Shape;3096;p243"/>
          <p:cNvSpPr txBox="1"/>
          <p:nvPr>
            <p:ph idx="5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3097" name="Google Shape;3097;p2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91906" y="4682963"/>
            <a:ext cx="295350" cy="223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image and column body">
  <p:cSld name="CUSTOM_4_17_1_1"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99" name="Google Shape;3099;p24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0" name="Google Shape;3100;p24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1" name="Google Shape;3101;p24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02" name="Google Shape;3102;p244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03" name="Google Shape;3103;p244"/>
          <p:cNvSpPr txBox="1"/>
          <p:nvPr>
            <p:ph idx="2" type="body"/>
          </p:nvPr>
        </p:nvSpPr>
        <p:spPr>
          <a:xfrm>
            <a:off x="4777069" y="1718381"/>
            <a:ext cx="3703200" cy="279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▸"/>
              <a:defRPr/>
            </a:lvl1pPr>
            <a:lvl2pPr indent="-317500" lvl="1" marL="9144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2pPr>
            <a:lvl3pPr indent="-317500" lvl="2" marL="13716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3pPr>
            <a:lvl4pPr indent="-317500" lvl="3" marL="18288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4pPr>
            <a:lvl5pPr indent="-317500" lvl="4" marL="22860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5pPr>
            <a:lvl6pPr indent="-317500" lvl="5" marL="27432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6pPr>
            <a:lvl7pPr indent="-317500" lvl="6" marL="32004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7pPr>
            <a:lvl8pPr indent="-317500" lvl="7" marL="36576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8pPr>
            <a:lvl9pPr indent="-317500" lvl="8" marL="4114800">
              <a:lnSpc>
                <a:spcPct val="135000"/>
              </a:lnSpc>
              <a:spcBef>
                <a:spcPts val="800"/>
              </a:spcBef>
              <a:spcAft>
                <a:spcPts val="800"/>
              </a:spcAft>
              <a:buSzPts val="1400"/>
              <a:buChar char="･"/>
              <a:defRPr/>
            </a:lvl9pPr>
          </a:lstStyle>
          <a:p/>
        </p:txBody>
      </p:sp>
      <p:sp>
        <p:nvSpPr>
          <p:cNvPr id="3104" name="Google Shape;3104;p244"/>
          <p:cNvSpPr txBox="1"/>
          <p:nvPr>
            <p:ph idx="3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105" name="Google Shape;3105;p244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3106" name="Google Shape;3106;p244"/>
          <p:cNvSpPr txBox="1"/>
          <p:nvPr>
            <p:ph idx="4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3107" name="Google Shape;3107;p2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91906" y="4682963"/>
            <a:ext cx="295350" cy="223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meline vertical">
  <p:cSld name="CUSTOM_4_16">
    <p:spTree>
      <p:nvGrpSpPr>
        <p:cNvPr id="3108" name="Shape 3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9" name="Google Shape;3109;p245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3110" name="Google Shape;3110;p24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1" name="Google Shape;3111;p24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2" name="Google Shape;3112;p24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13" name="Google Shape;3113;p245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114" name="Google Shape;3114;p245"/>
          <p:cNvCxnSpPr/>
          <p:nvPr/>
        </p:nvCxnSpPr>
        <p:spPr>
          <a:xfrm>
            <a:off x="3109811" y="-5512"/>
            <a:ext cx="0" cy="5154600"/>
          </a:xfrm>
          <a:prstGeom prst="straightConnector1">
            <a:avLst/>
          </a:prstGeom>
          <a:noFill/>
          <a:ln cap="flat" cmpd="sng" w="28575">
            <a:solidFill>
              <a:srgbClr val="D5D5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5" name="Google Shape;3115;p245"/>
          <p:cNvSpPr txBox="1"/>
          <p:nvPr>
            <p:ph idx="3" type="subTitle"/>
          </p:nvPr>
        </p:nvSpPr>
        <p:spPr>
          <a:xfrm>
            <a:off x="3350831" y="1374657"/>
            <a:ext cx="3836700" cy="4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  <p:sp>
        <p:nvSpPr>
          <p:cNvPr id="3116" name="Google Shape;3116;p245"/>
          <p:cNvSpPr txBox="1"/>
          <p:nvPr>
            <p:ph idx="4" type="subTitle"/>
          </p:nvPr>
        </p:nvSpPr>
        <p:spPr>
          <a:xfrm>
            <a:off x="3350831" y="1080975"/>
            <a:ext cx="3404100" cy="22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117" name="Google Shape;3117;p245"/>
          <p:cNvSpPr txBox="1"/>
          <p:nvPr>
            <p:ph idx="5" type="subTitle"/>
          </p:nvPr>
        </p:nvSpPr>
        <p:spPr>
          <a:xfrm>
            <a:off x="2521875" y="1374657"/>
            <a:ext cx="517500" cy="17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  <p:pic>
        <p:nvPicPr>
          <p:cNvPr id="3118" name="Google Shape;3118;p2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91906" y="4682963"/>
            <a:ext cx="295350" cy="223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D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9pPr>
          </a:lstStyle>
          <a:p/>
        </p:txBody>
      </p:sp>
      <p:cxnSp>
        <p:nvCxnSpPr>
          <p:cNvPr id="107" name="Google Shape;107;p2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26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 Medium"/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109" name="Google Shape;109;p26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2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1" name="Google Shape;111;p26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294" y="4703250"/>
            <a:ext cx="638906" cy="26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meline horizontal">
  <p:cSld name="CUSTOM_4_15">
    <p:spTree>
      <p:nvGrpSpPr>
        <p:cNvPr id="3119" name="Shape 3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20" name="Google Shape;3120;p24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1" name="Google Shape;3121;p24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2" name="Google Shape;3122;p24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23" name="Google Shape;3123;p246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24" name="Google Shape;3124;p246"/>
          <p:cNvSpPr txBox="1"/>
          <p:nvPr>
            <p:ph idx="2" type="subTitle"/>
          </p:nvPr>
        </p:nvSpPr>
        <p:spPr>
          <a:xfrm>
            <a:off x="1531819" y="1873120"/>
            <a:ext cx="15801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125" name="Google Shape;3125;p246"/>
          <p:cNvSpPr txBox="1"/>
          <p:nvPr>
            <p:ph idx="3" type="subTitle"/>
          </p:nvPr>
        </p:nvSpPr>
        <p:spPr>
          <a:xfrm>
            <a:off x="1531819" y="2177606"/>
            <a:ext cx="1580100" cy="5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3126" name="Google Shape;3126;p246"/>
          <p:cNvSpPr txBox="1"/>
          <p:nvPr>
            <p:ph idx="4" type="subTitle"/>
          </p:nvPr>
        </p:nvSpPr>
        <p:spPr>
          <a:xfrm>
            <a:off x="1197356" y="3302681"/>
            <a:ext cx="732000" cy="17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27" name="Google Shape;3127;p246"/>
          <p:cNvSpPr txBox="1"/>
          <p:nvPr>
            <p:ph idx="5" type="subTitle"/>
          </p:nvPr>
        </p:nvSpPr>
        <p:spPr>
          <a:xfrm>
            <a:off x="2459231" y="2919383"/>
            <a:ext cx="732000" cy="17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28" name="Google Shape;3128;p246"/>
          <p:cNvSpPr txBox="1"/>
          <p:nvPr>
            <p:ph idx="6" type="subTitle"/>
          </p:nvPr>
        </p:nvSpPr>
        <p:spPr>
          <a:xfrm>
            <a:off x="1285069" y="3564541"/>
            <a:ext cx="15801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129" name="Google Shape;3129;p246"/>
          <p:cNvSpPr txBox="1"/>
          <p:nvPr>
            <p:ph idx="7" type="subTitle"/>
          </p:nvPr>
        </p:nvSpPr>
        <p:spPr>
          <a:xfrm>
            <a:off x="1285069" y="3869028"/>
            <a:ext cx="1580100" cy="5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3130" name="Google Shape;3130;p246"/>
          <p:cNvSpPr txBox="1"/>
          <p:nvPr>
            <p:ph idx="8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131" name="Google Shape;3131;p246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3132" name="Google Shape;3132;p246"/>
          <p:cNvSpPr txBox="1"/>
          <p:nvPr>
            <p:ph idx="9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3133" name="Google Shape;3133;p2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91906" y="4682963"/>
            <a:ext cx="295350" cy="223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three callouts">
  <p:cSld name="CUSTOM_4_14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247"/>
          <p:cNvSpPr txBox="1"/>
          <p:nvPr>
            <p:ph idx="1" type="subTitle"/>
          </p:nvPr>
        </p:nvSpPr>
        <p:spPr>
          <a:xfrm>
            <a:off x="756675" y="1827319"/>
            <a:ext cx="2261100" cy="9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36" name="Google Shape;3136;p247"/>
          <p:cNvSpPr txBox="1"/>
          <p:nvPr>
            <p:ph idx="2" type="subTitle"/>
          </p:nvPr>
        </p:nvSpPr>
        <p:spPr>
          <a:xfrm>
            <a:off x="3441488" y="1827319"/>
            <a:ext cx="2261100" cy="9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37" name="Google Shape;3137;p247"/>
          <p:cNvSpPr txBox="1"/>
          <p:nvPr>
            <p:ph idx="3" type="subTitle"/>
          </p:nvPr>
        </p:nvSpPr>
        <p:spPr>
          <a:xfrm>
            <a:off x="6126263" y="1827319"/>
            <a:ext cx="2261100" cy="9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cxnSp>
        <p:nvCxnSpPr>
          <p:cNvPr id="3138" name="Google Shape;3138;p24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9" name="Google Shape;3139;p24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40" name="Google Shape;3140;p24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41" name="Google Shape;3141;p247"/>
          <p:cNvSpPr txBox="1"/>
          <p:nvPr>
            <p:ph idx="4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142" name="Google Shape;3142;p247"/>
          <p:cNvCxnSpPr/>
          <p:nvPr/>
        </p:nvCxnSpPr>
        <p:spPr>
          <a:xfrm>
            <a:off x="3229609" y="1995769"/>
            <a:ext cx="0" cy="191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143" name="Google Shape;3143;p247"/>
          <p:cNvCxnSpPr/>
          <p:nvPr/>
        </p:nvCxnSpPr>
        <p:spPr>
          <a:xfrm>
            <a:off x="5914384" y="1995769"/>
            <a:ext cx="0" cy="191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144" name="Google Shape;3144;p247"/>
          <p:cNvSpPr txBox="1"/>
          <p:nvPr>
            <p:ph idx="5" type="subTitle"/>
          </p:nvPr>
        </p:nvSpPr>
        <p:spPr>
          <a:xfrm>
            <a:off x="3351225" y="2757900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145" name="Google Shape;3145;p247"/>
          <p:cNvSpPr txBox="1"/>
          <p:nvPr>
            <p:ph idx="6" type="subTitle"/>
          </p:nvPr>
        </p:nvSpPr>
        <p:spPr>
          <a:xfrm>
            <a:off x="3351300" y="3124819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3146" name="Google Shape;3146;p247"/>
          <p:cNvSpPr txBox="1"/>
          <p:nvPr>
            <p:ph idx="7" type="subTitle"/>
          </p:nvPr>
        </p:nvSpPr>
        <p:spPr>
          <a:xfrm>
            <a:off x="6036000" y="2757900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147" name="Google Shape;3147;p247"/>
          <p:cNvSpPr txBox="1"/>
          <p:nvPr>
            <p:ph idx="8" type="subTitle"/>
          </p:nvPr>
        </p:nvSpPr>
        <p:spPr>
          <a:xfrm>
            <a:off x="6036075" y="3124819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3148" name="Google Shape;3148;p247"/>
          <p:cNvSpPr txBox="1"/>
          <p:nvPr>
            <p:ph idx="9" type="subTitle"/>
          </p:nvPr>
        </p:nvSpPr>
        <p:spPr>
          <a:xfrm>
            <a:off x="666450" y="2757900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149" name="Google Shape;3149;p247"/>
          <p:cNvSpPr txBox="1"/>
          <p:nvPr>
            <p:ph idx="13" type="subTitle"/>
          </p:nvPr>
        </p:nvSpPr>
        <p:spPr>
          <a:xfrm>
            <a:off x="666525" y="3124819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3150" name="Google Shape;3150;p247"/>
          <p:cNvSpPr txBox="1"/>
          <p:nvPr>
            <p:ph idx="14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151" name="Google Shape;3151;p247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3152" name="Google Shape;3152;p247"/>
          <p:cNvSpPr txBox="1"/>
          <p:nvPr>
            <p:ph idx="15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3153" name="Google Shape;3153;p2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91906" y="4682963"/>
            <a:ext cx="295350" cy="223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two callouts">
  <p:cSld name="CUSTOM_4_13"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248"/>
          <p:cNvSpPr txBox="1"/>
          <p:nvPr>
            <p:ph idx="1" type="subTitle"/>
          </p:nvPr>
        </p:nvSpPr>
        <p:spPr>
          <a:xfrm>
            <a:off x="3416662" y="1827319"/>
            <a:ext cx="2261100" cy="9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56" name="Google Shape;3156;p248"/>
          <p:cNvSpPr txBox="1"/>
          <p:nvPr>
            <p:ph idx="2" type="subTitle"/>
          </p:nvPr>
        </p:nvSpPr>
        <p:spPr>
          <a:xfrm>
            <a:off x="5979694" y="1827319"/>
            <a:ext cx="2261100" cy="9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cxnSp>
        <p:nvCxnSpPr>
          <p:cNvPr id="3157" name="Google Shape;3157;p24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8" name="Google Shape;3158;p24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9" name="Google Shape;3159;p24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0" name="Google Shape;3160;p248"/>
          <p:cNvSpPr txBox="1"/>
          <p:nvPr>
            <p:ph idx="3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61" name="Google Shape;3161;p248"/>
          <p:cNvSpPr txBox="1"/>
          <p:nvPr>
            <p:ph idx="4" type="subTitle"/>
          </p:nvPr>
        </p:nvSpPr>
        <p:spPr>
          <a:xfrm>
            <a:off x="665850" y="1947525"/>
            <a:ext cx="2387100" cy="200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cxnSp>
        <p:nvCxnSpPr>
          <p:cNvPr id="3162" name="Google Shape;3162;p248"/>
          <p:cNvCxnSpPr/>
          <p:nvPr/>
        </p:nvCxnSpPr>
        <p:spPr>
          <a:xfrm>
            <a:off x="5914388" y="2758013"/>
            <a:ext cx="0" cy="105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163" name="Google Shape;3163;p248"/>
          <p:cNvSpPr txBox="1"/>
          <p:nvPr>
            <p:ph idx="5" type="subTitle"/>
          </p:nvPr>
        </p:nvSpPr>
        <p:spPr>
          <a:xfrm>
            <a:off x="3465563" y="2758041"/>
            <a:ext cx="22122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164" name="Google Shape;3164;p248"/>
          <p:cNvSpPr txBox="1"/>
          <p:nvPr>
            <p:ph idx="6" type="subTitle"/>
          </p:nvPr>
        </p:nvSpPr>
        <p:spPr>
          <a:xfrm>
            <a:off x="3465563" y="3124959"/>
            <a:ext cx="22122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3165" name="Google Shape;3165;p248"/>
          <p:cNvSpPr txBox="1"/>
          <p:nvPr>
            <p:ph idx="7" type="subTitle"/>
          </p:nvPr>
        </p:nvSpPr>
        <p:spPr>
          <a:xfrm>
            <a:off x="6038381" y="2758041"/>
            <a:ext cx="22122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166" name="Google Shape;3166;p248"/>
          <p:cNvSpPr txBox="1"/>
          <p:nvPr>
            <p:ph idx="8" type="subTitle"/>
          </p:nvPr>
        </p:nvSpPr>
        <p:spPr>
          <a:xfrm>
            <a:off x="6038381" y="3124959"/>
            <a:ext cx="22122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3167" name="Google Shape;3167;p248"/>
          <p:cNvSpPr txBox="1"/>
          <p:nvPr>
            <p:ph idx="9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168" name="Google Shape;3168;p248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3169" name="Google Shape;3169;p248"/>
          <p:cNvSpPr txBox="1"/>
          <p:nvPr>
            <p:ph idx="13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3170" name="Google Shape;3170;p2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91906" y="4682963"/>
            <a:ext cx="295350" cy="223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two pies">
  <p:cSld name="CUSTOM_4_12"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2" name="Google Shape;3172;p24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3" name="Google Shape;3173;p24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74" name="Google Shape;3174;p24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5" name="Google Shape;3175;p249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176" name="Google Shape;3176;p249"/>
          <p:cNvCxnSpPr/>
          <p:nvPr/>
        </p:nvCxnSpPr>
        <p:spPr>
          <a:xfrm>
            <a:off x="5914388" y="3329513"/>
            <a:ext cx="0" cy="105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177" name="Google Shape;3177;p249"/>
          <p:cNvSpPr txBox="1"/>
          <p:nvPr>
            <p:ph idx="2" type="subTitle"/>
          </p:nvPr>
        </p:nvSpPr>
        <p:spPr>
          <a:xfrm>
            <a:off x="665850" y="1947525"/>
            <a:ext cx="2387100" cy="200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3178" name="Google Shape;3178;p249"/>
          <p:cNvSpPr txBox="1"/>
          <p:nvPr>
            <p:ph idx="3" type="subTitle"/>
          </p:nvPr>
        </p:nvSpPr>
        <p:spPr>
          <a:xfrm>
            <a:off x="3465563" y="3329513"/>
            <a:ext cx="22122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179" name="Google Shape;3179;p249"/>
          <p:cNvSpPr txBox="1"/>
          <p:nvPr>
            <p:ph idx="4" type="subTitle"/>
          </p:nvPr>
        </p:nvSpPr>
        <p:spPr>
          <a:xfrm>
            <a:off x="3465563" y="3696431"/>
            <a:ext cx="22122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3180" name="Google Shape;3180;p249"/>
          <p:cNvSpPr txBox="1"/>
          <p:nvPr>
            <p:ph idx="5" type="subTitle"/>
          </p:nvPr>
        </p:nvSpPr>
        <p:spPr>
          <a:xfrm>
            <a:off x="6038381" y="3329513"/>
            <a:ext cx="22122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181" name="Google Shape;3181;p249"/>
          <p:cNvSpPr txBox="1"/>
          <p:nvPr>
            <p:ph idx="6" type="subTitle"/>
          </p:nvPr>
        </p:nvSpPr>
        <p:spPr>
          <a:xfrm>
            <a:off x="6038381" y="3696431"/>
            <a:ext cx="22122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3182" name="Google Shape;3182;p249"/>
          <p:cNvSpPr txBox="1"/>
          <p:nvPr>
            <p:ph idx="7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183" name="Google Shape;3183;p249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3184" name="Google Shape;3184;p249"/>
          <p:cNvSpPr txBox="1"/>
          <p:nvPr>
            <p:ph idx="8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3185" name="Google Shape;3185;p2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91906" y="4682963"/>
            <a:ext cx="295350" cy="223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large pie">
  <p:cSld name="CUSTOM_4_11">
    <p:spTree>
      <p:nvGrpSpPr>
        <p:cNvPr id="3186" name="Shape 3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87" name="Google Shape;3187;p25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8" name="Google Shape;3188;p25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89" name="Google Shape;3189;p25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90" name="Google Shape;3190;p250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91" name="Google Shape;3191;p250"/>
          <p:cNvSpPr txBox="1"/>
          <p:nvPr>
            <p:ph idx="2" type="subTitle"/>
          </p:nvPr>
        </p:nvSpPr>
        <p:spPr>
          <a:xfrm>
            <a:off x="665850" y="1947525"/>
            <a:ext cx="2387100" cy="200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3192" name="Google Shape;3192;p250"/>
          <p:cNvSpPr txBox="1"/>
          <p:nvPr>
            <p:ph idx="3" type="subTitle"/>
          </p:nvPr>
        </p:nvSpPr>
        <p:spPr>
          <a:xfrm>
            <a:off x="6808678" y="2286319"/>
            <a:ext cx="685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9pPr>
          </a:lstStyle>
          <a:p/>
        </p:txBody>
      </p:sp>
      <p:sp>
        <p:nvSpPr>
          <p:cNvPr id="3193" name="Google Shape;3193;p250"/>
          <p:cNvSpPr txBox="1"/>
          <p:nvPr>
            <p:ph idx="4" type="subTitle"/>
          </p:nvPr>
        </p:nvSpPr>
        <p:spPr>
          <a:xfrm>
            <a:off x="7713384" y="2286319"/>
            <a:ext cx="685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9pPr>
          </a:lstStyle>
          <a:p/>
        </p:txBody>
      </p:sp>
      <p:sp>
        <p:nvSpPr>
          <p:cNvPr id="3194" name="Google Shape;3194;p250"/>
          <p:cNvSpPr txBox="1"/>
          <p:nvPr>
            <p:ph idx="5" type="subTitle"/>
          </p:nvPr>
        </p:nvSpPr>
        <p:spPr>
          <a:xfrm>
            <a:off x="6808678" y="2881220"/>
            <a:ext cx="685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9pPr>
          </a:lstStyle>
          <a:p/>
        </p:txBody>
      </p:sp>
      <p:sp>
        <p:nvSpPr>
          <p:cNvPr id="3195" name="Google Shape;3195;p250"/>
          <p:cNvSpPr txBox="1"/>
          <p:nvPr>
            <p:ph idx="6" type="subTitle"/>
          </p:nvPr>
        </p:nvSpPr>
        <p:spPr>
          <a:xfrm>
            <a:off x="7713384" y="2881220"/>
            <a:ext cx="685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9pPr>
          </a:lstStyle>
          <a:p/>
        </p:txBody>
      </p:sp>
      <p:sp>
        <p:nvSpPr>
          <p:cNvPr id="3196" name="Google Shape;3196;p250"/>
          <p:cNvSpPr txBox="1"/>
          <p:nvPr>
            <p:ph idx="7" type="subTitle"/>
          </p:nvPr>
        </p:nvSpPr>
        <p:spPr>
          <a:xfrm>
            <a:off x="6808678" y="3452645"/>
            <a:ext cx="685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9pPr>
          </a:lstStyle>
          <a:p/>
        </p:txBody>
      </p:sp>
      <p:sp>
        <p:nvSpPr>
          <p:cNvPr id="3197" name="Google Shape;3197;p250"/>
          <p:cNvSpPr txBox="1"/>
          <p:nvPr>
            <p:ph idx="8" type="subTitle"/>
          </p:nvPr>
        </p:nvSpPr>
        <p:spPr>
          <a:xfrm>
            <a:off x="7713384" y="3452645"/>
            <a:ext cx="685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9pPr>
          </a:lstStyle>
          <a:p/>
        </p:txBody>
      </p:sp>
      <p:sp>
        <p:nvSpPr>
          <p:cNvPr id="3198" name="Google Shape;3198;p250"/>
          <p:cNvSpPr txBox="1"/>
          <p:nvPr>
            <p:ph idx="9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199" name="Google Shape;3199;p250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3200" name="Google Shape;3200;p250"/>
          <p:cNvSpPr txBox="1"/>
          <p:nvPr>
            <p:ph idx="13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3201" name="Google Shape;3201;p2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91906" y="4682963"/>
            <a:ext cx="295350" cy="223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percentage bars">
  <p:cSld name="CUSTOM_4_10">
    <p:spTree>
      <p:nvGrpSpPr>
        <p:cNvPr id="3202" name="Shape 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03" name="Google Shape;3203;p25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4" name="Google Shape;3204;p25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5" name="Google Shape;3205;p25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06" name="Google Shape;3206;p251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07" name="Google Shape;3207;p251"/>
          <p:cNvSpPr txBox="1"/>
          <p:nvPr>
            <p:ph idx="2" type="subTitle"/>
          </p:nvPr>
        </p:nvSpPr>
        <p:spPr>
          <a:xfrm>
            <a:off x="6036038" y="2173950"/>
            <a:ext cx="25578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3208" name="Google Shape;3208;p251"/>
          <p:cNvSpPr txBox="1"/>
          <p:nvPr>
            <p:ph idx="3" type="subTitle"/>
          </p:nvPr>
        </p:nvSpPr>
        <p:spPr>
          <a:xfrm>
            <a:off x="6036038" y="1905450"/>
            <a:ext cx="2557800" cy="24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209" name="Google Shape;3209;p251"/>
          <p:cNvSpPr txBox="1"/>
          <p:nvPr>
            <p:ph idx="4" type="subTitle"/>
          </p:nvPr>
        </p:nvSpPr>
        <p:spPr>
          <a:xfrm>
            <a:off x="6036038" y="3507600"/>
            <a:ext cx="25578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3210" name="Google Shape;3210;p251"/>
          <p:cNvSpPr txBox="1"/>
          <p:nvPr>
            <p:ph idx="5" type="subTitle"/>
          </p:nvPr>
        </p:nvSpPr>
        <p:spPr>
          <a:xfrm>
            <a:off x="6036038" y="3239100"/>
            <a:ext cx="2557800" cy="24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211" name="Google Shape;3211;p251"/>
          <p:cNvSpPr/>
          <p:nvPr/>
        </p:nvSpPr>
        <p:spPr>
          <a:xfrm>
            <a:off x="667144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2" name="Google Shape;3212;p251"/>
          <p:cNvSpPr/>
          <p:nvPr/>
        </p:nvSpPr>
        <p:spPr>
          <a:xfrm>
            <a:off x="667144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3" name="Google Shape;3213;p251"/>
          <p:cNvSpPr/>
          <p:nvPr/>
        </p:nvSpPr>
        <p:spPr>
          <a:xfrm>
            <a:off x="667144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4" name="Google Shape;3214;p251"/>
          <p:cNvSpPr/>
          <p:nvPr/>
        </p:nvSpPr>
        <p:spPr>
          <a:xfrm>
            <a:off x="667144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5" name="Google Shape;3215;p251"/>
          <p:cNvSpPr/>
          <p:nvPr/>
        </p:nvSpPr>
        <p:spPr>
          <a:xfrm>
            <a:off x="667144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6" name="Google Shape;3216;p251"/>
          <p:cNvSpPr/>
          <p:nvPr/>
        </p:nvSpPr>
        <p:spPr>
          <a:xfrm>
            <a:off x="667144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7" name="Google Shape;3217;p251"/>
          <p:cNvSpPr/>
          <p:nvPr/>
        </p:nvSpPr>
        <p:spPr>
          <a:xfrm>
            <a:off x="667144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8" name="Google Shape;3218;p251"/>
          <p:cNvSpPr/>
          <p:nvPr/>
        </p:nvSpPr>
        <p:spPr>
          <a:xfrm>
            <a:off x="667144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9" name="Google Shape;3219;p251"/>
          <p:cNvSpPr/>
          <p:nvPr/>
        </p:nvSpPr>
        <p:spPr>
          <a:xfrm>
            <a:off x="667144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0" name="Google Shape;3220;p251"/>
          <p:cNvSpPr/>
          <p:nvPr/>
        </p:nvSpPr>
        <p:spPr>
          <a:xfrm>
            <a:off x="667144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1" name="Google Shape;3221;p251"/>
          <p:cNvSpPr/>
          <p:nvPr/>
        </p:nvSpPr>
        <p:spPr>
          <a:xfrm>
            <a:off x="1189500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2" name="Google Shape;3222;p251"/>
          <p:cNvSpPr/>
          <p:nvPr/>
        </p:nvSpPr>
        <p:spPr>
          <a:xfrm>
            <a:off x="1189500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3" name="Google Shape;3223;p251"/>
          <p:cNvSpPr/>
          <p:nvPr/>
        </p:nvSpPr>
        <p:spPr>
          <a:xfrm>
            <a:off x="1189500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4" name="Google Shape;3224;p251"/>
          <p:cNvSpPr/>
          <p:nvPr/>
        </p:nvSpPr>
        <p:spPr>
          <a:xfrm>
            <a:off x="1189500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5" name="Google Shape;3225;p251"/>
          <p:cNvSpPr/>
          <p:nvPr/>
        </p:nvSpPr>
        <p:spPr>
          <a:xfrm>
            <a:off x="1189500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6" name="Google Shape;3226;p251"/>
          <p:cNvSpPr/>
          <p:nvPr/>
        </p:nvSpPr>
        <p:spPr>
          <a:xfrm>
            <a:off x="1189500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7" name="Google Shape;3227;p251"/>
          <p:cNvSpPr/>
          <p:nvPr/>
        </p:nvSpPr>
        <p:spPr>
          <a:xfrm>
            <a:off x="1189500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8" name="Google Shape;3228;p251"/>
          <p:cNvSpPr/>
          <p:nvPr/>
        </p:nvSpPr>
        <p:spPr>
          <a:xfrm>
            <a:off x="1189500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9" name="Google Shape;3229;p251"/>
          <p:cNvSpPr/>
          <p:nvPr/>
        </p:nvSpPr>
        <p:spPr>
          <a:xfrm>
            <a:off x="1189500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0" name="Google Shape;3230;p251"/>
          <p:cNvSpPr/>
          <p:nvPr/>
        </p:nvSpPr>
        <p:spPr>
          <a:xfrm>
            <a:off x="1189500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1" name="Google Shape;3231;p251"/>
          <p:cNvSpPr/>
          <p:nvPr/>
        </p:nvSpPr>
        <p:spPr>
          <a:xfrm>
            <a:off x="1711856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2" name="Google Shape;3232;p251"/>
          <p:cNvSpPr/>
          <p:nvPr/>
        </p:nvSpPr>
        <p:spPr>
          <a:xfrm>
            <a:off x="1711856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3" name="Google Shape;3233;p251"/>
          <p:cNvSpPr/>
          <p:nvPr/>
        </p:nvSpPr>
        <p:spPr>
          <a:xfrm>
            <a:off x="1711856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4" name="Google Shape;3234;p251"/>
          <p:cNvSpPr/>
          <p:nvPr/>
        </p:nvSpPr>
        <p:spPr>
          <a:xfrm>
            <a:off x="1711856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5" name="Google Shape;3235;p251"/>
          <p:cNvSpPr/>
          <p:nvPr/>
        </p:nvSpPr>
        <p:spPr>
          <a:xfrm>
            <a:off x="1711856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6" name="Google Shape;3236;p251"/>
          <p:cNvSpPr/>
          <p:nvPr/>
        </p:nvSpPr>
        <p:spPr>
          <a:xfrm>
            <a:off x="1711856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7" name="Google Shape;3237;p251"/>
          <p:cNvSpPr/>
          <p:nvPr/>
        </p:nvSpPr>
        <p:spPr>
          <a:xfrm>
            <a:off x="1711856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8" name="Google Shape;3238;p251"/>
          <p:cNvSpPr/>
          <p:nvPr/>
        </p:nvSpPr>
        <p:spPr>
          <a:xfrm>
            <a:off x="1711856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9" name="Google Shape;3239;p251"/>
          <p:cNvSpPr/>
          <p:nvPr/>
        </p:nvSpPr>
        <p:spPr>
          <a:xfrm>
            <a:off x="1711856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0" name="Google Shape;3240;p251"/>
          <p:cNvSpPr/>
          <p:nvPr/>
        </p:nvSpPr>
        <p:spPr>
          <a:xfrm>
            <a:off x="1711856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1" name="Google Shape;3241;p251"/>
          <p:cNvSpPr/>
          <p:nvPr/>
        </p:nvSpPr>
        <p:spPr>
          <a:xfrm>
            <a:off x="2234213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2" name="Google Shape;3242;p251"/>
          <p:cNvSpPr/>
          <p:nvPr/>
        </p:nvSpPr>
        <p:spPr>
          <a:xfrm>
            <a:off x="2234213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3" name="Google Shape;3243;p251"/>
          <p:cNvSpPr/>
          <p:nvPr/>
        </p:nvSpPr>
        <p:spPr>
          <a:xfrm>
            <a:off x="2234213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4" name="Google Shape;3244;p251"/>
          <p:cNvSpPr/>
          <p:nvPr/>
        </p:nvSpPr>
        <p:spPr>
          <a:xfrm>
            <a:off x="2234213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5" name="Google Shape;3245;p251"/>
          <p:cNvSpPr/>
          <p:nvPr/>
        </p:nvSpPr>
        <p:spPr>
          <a:xfrm>
            <a:off x="2234213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6" name="Google Shape;3246;p251"/>
          <p:cNvSpPr/>
          <p:nvPr/>
        </p:nvSpPr>
        <p:spPr>
          <a:xfrm>
            <a:off x="2234213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7" name="Google Shape;3247;p251"/>
          <p:cNvSpPr/>
          <p:nvPr/>
        </p:nvSpPr>
        <p:spPr>
          <a:xfrm>
            <a:off x="2234213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8" name="Google Shape;3248;p251"/>
          <p:cNvSpPr/>
          <p:nvPr/>
        </p:nvSpPr>
        <p:spPr>
          <a:xfrm>
            <a:off x="2234213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9" name="Google Shape;3249;p251"/>
          <p:cNvSpPr/>
          <p:nvPr/>
        </p:nvSpPr>
        <p:spPr>
          <a:xfrm>
            <a:off x="2234213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0" name="Google Shape;3250;p251"/>
          <p:cNvSpPr/>
          <p:nvPr/>
        </p:nvSpPr>
        <p:spPr>
          <a:xfrm>
            <a:off x="2234213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1" name="Google Shape;3251;p251"/>
          <p:cNvSpPr/>
          <p:nvPr/>
        </p:nvSpPr>
        <p:spPr>
          <a:xfrm>
            <a:off x="2756569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2" name="Google Shape;3252;p251"/>
          <p:cNvSpPr/>
          <p:nvPr/>
        </p:nvSpPr>
        <p:spPr>
          <a:xfrm>
            <a:off x="2756569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3" name="Google Shape;3253;p251"/>
          <p:cNvSpPr/>
          <p:nvPr/>
        </p:nvSpPr>
        <p:spPr>
          <a:xfrm>
            <a:off x="2756569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4" name="Google Shape;3254;p251"/>
          <p:cNvSpPr/>
          <p:nvPr/>
        </p:nvSpPr>
        <p:spPr>
          <a:xfrm>
            <a:off x="2756569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5" name="Google Shape;3255;p251"/>
          <p:cNvSpPr/>
          <p:nvPr/>
        </p:nvSpPr>
        <p:spPr>
          <a:xfrm>
            <a:off x="2756569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6" name="Google Shape;3256;p251"/>
          <p:cNvSpPr/>
          <p:nvPr/>
        </p:nvSpPr>
        <p:spPr>
          <a:xfrm>
            <a:off x="2756569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7" name="Google Shape;3257;p251"/>
          <p:cNvSpPr/>
          <p:nvPr/>
        </p:nvSpPr>
        <p:spPr>
          <a:xfrm>
            <a:off x="2756569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8" name="Google Shape;3258;p251"/>
          <p:cNvSpPr/>
          <p:nvPr/>
        </p:nvSpPr>
        <p:spPr>
          <a:xfrm>
            <a:off x="2756569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9" name="Google Shape;3259;p251"/>
          <p:cNvSpPr/>
          <p:nvPr/>
        </p:nvSpPr>
        <p:spPr>
          <a:xfrm>
            <a:off x="2756569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0" name="Google Shape;3260;p251"/>
          <p:cNvSpPr/>
          <p:nvPr/>
        </p:nvSpPr>
        <p:spPr>
          <a:xfrm>
            <a:off x="2756569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1" name="Google Shape;3261;p251"/>
          <p:cNvSpPr/>
          <p:nvPr/>
        </p:nvSpPr>
        <p:spPr>
          <a:xfrm>
            <a:off x="3278925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2" name="Google Shape;3262;p251"/>
          <p:cNvSpPr/>
          <p:nvPr/>
        </p:nvSpPr>
        <p:spPr>
          <a:xfrm>
            <a:off x="3278925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3" name="Google Shape;3263;p251"/>
          <p:cNvSpPr/>
          <p:nvPr/>
        </p:nvSpPr>
        <p:spPr>
          <a:xfrm>
            <a:off x="3278925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4" name="Google Shape;3264;p251"/>
          <p:cNvSpPr/>
          <p:nvPr/>
        </p:nvSpPr>
        <p:spPr>
          <a:xfrm>
            <a:off x="3278925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5" name="Google Shape;3265;p251"/>
          <p:cNvSpPr/>
          <p:nvPr/>
        </p:nvSpPr>
        <p:spPr>
          <a:xfrm>
            <a:off x="3278925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6" name="Google Shape;3266;p251"/>
          <p:cNvSpPr/>
          <p:nvPr/>
        </p:nvSpPr>
        <p:spPr>
          <a:xfrm>
            <a:off x="3278925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7" name="Google Shape;3267;p251"/>
          <p:cNvSpPr/>
          <p:nvPr/>
        </p:nvSpPr>
        <p:spPr>
          <a:xfrm>
            <a:off x="3278925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8" name="Google Shape;3268;p251"/>
          <p:cNvSpPr/>
          <p:nvPr/>
        </p:nvSpPr>
        <p:spPr>
          <a:xfrm>
            <a:off x="3278925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9" name="Google Shape;3269;p251"/>
          <p:cNvSpPr/>
          <p:nvPr/>
        </p:nvSpPr>
        <p:spPr>
          <a:xfrm>
            <a:off x="3278925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0" name="Google Shape;3270;p251"/>
          <p:cNvSpPr/>
          <p:nvPr/>
        </p:nvSpPr>
        <p:spPr>
          <a:xfrm>
            <a:off x="3278925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1" name="Google Shape;3271;p251"/>
          <p:cNvSpPr/>
          <p:nvPr/>
        </p:nvSpPr>
        <p:spPr>
          <a:xfrm>
            <a:off x="3801281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2" name="Google Shape;3272;p251"/>
          <p:cNvSpPr/>
          <p:nvPr/>
        </p:nvSpPr>
        <p:spPr>
          <a:xfrm>
            <a:off x="3801281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3" name="Google Shape;3273;p251"/>
          <p:cNvSpPr/>
          <p:nvPr/>
        </p:nvSpPr>
        <p:spPr>
          <a:xfrm>
            <a:off x="3801281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4" name="Google Shape;3274;p251"/>
          <p:cNvSpPr/>
          <p:nvPr/>
        </p:nvSpPr>
        <p:spPr>
          <a:xfrm>
            <a:off x="3801281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5" name="Google Shape;3275;p251"/>
          <p:cNvSpPr/>
          <p:nvPr/>
        </p:nvSpPr>
        <p:spPr>
          <a:xfrm>
            <a:off x="3801281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6" name="Google Shape;3276;p251"/>
          <p:cNvSpPr/>
          <p:nvPr/>
        </p:nvSpPr>
        <p:spPr>
          <a:xfrm>
            <a:off x="3801281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7" name="Google Shape;3277;p251"/>
          <p:cNvSpPr/>
          <p:nvPr/>
        </p:nvSpPr>
        <p:spPr>
          <a:xfrm>
            <a:off x="3801281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8" name="Google Shape;3278;p251"/>
          <p:cNvSpPr/>
          <p:nvPr/>
        </p:nvSpPr>
        <p:spPr>
          <a:xfrm>
            <a:off x="3801281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9" name="Google Shape;3279;p251"/>
          <p:cNvSpPr/>
          <p:nvPr/>
        </p:nvSpPr>
        <p:spPr>
          <a:xfrm>
            <a:off x="3801281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0" name="Google Shape;3280;p251"/>
          <p:cNvSpPr/>
          <p:nvPr/>
        </p:nvSpPr>
        <p:spPr>
          <a:xfrm>
            <a:off x="3801281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1" name="Google Shape;3281;p251"/>
          <p:cNvSpPr/>
          <p:nvPr/>
        </p:nvSpPr>
        <p:spPr>
          <a:xfrm>
            <a:off x="4323638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2" name="Google Shape;3282;p251"/>
          <p:cNvSpPr/>
          <p:nvPr/>
        </p:nvSpPr>
        <p:spPr>
          <a:xfrm>
            <a:off x="4323638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3" name="Google Shape;3283;p251"/>
          <p:cNvSpPr/>
          <p:nvPr/>
        </p:nvSpPr>
        <p:spPr>
          <a:xfrm>
            <a:off x="4323638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4" name="Google Shape;3284;p251"/>
          <p:cNvSpPr/>
          <p:nvPr/>
        </p:nvSpPr>
        <p:spPr>
          <a:xfrm>
            <a:off x="4323638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5" name="Google Shape;3285;p251"/>
          <p:cNvSpPr/>
          <p:nvPr/>
        </p:nvSpPr>
        <p:spPr>
          <a:xfrm>
            <a:off x="4323638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6" name="Google Shape;3286;p251"/>
          <p:cNvSpPr/>
          <p:nvPr/>
        </p:nvSpPr>
        <p:spPr>
          <a:xfrm>
            <a:off x="4323638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7" name="Google Shape;3287;p251"/>
          <p:cNvSpPr/>
          <p:nvPr/>
        </p:nvSpPr>
        <p:spPr>
          <a:xfrm>
            <a:off x="4323638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8" name="Google Shape;3288;p251"/>
          <p:cNvSpPr/>
          <p:nvPr/>
        </p:nvSpPr>
        <p:spPr>
          <a:xfrm>
            <a:off x="4323638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9" name="Google Shape;3289;p251"/>
          <p:cNvSpPr/>
          <p:nvPr/>
        </p:nvSpPr>
        <p:spPr>
          <a:xfrm>
            <a:off x="4323638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0" name="Google Shape;3290;p251"/>
          <p:cNvSpPr/>
          <p:nvPr/>
        </p:nvSpPr>
        <p:spPr>
          <a:xfrm>
            <a:off x="4323638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1" name="Google Shape;3291;p251"/>
          <p:cNvSpPr/>
          <p:nvPr/>
        </p:nvSpPr>
        <p:spPr>
          <a:xfrm>
            <a:off x="4845994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2" name="Google Shape;3292;p251"/>
          <p:cNvSpPr/>
          <p:nvPr/>
        </p:nvSpPr>
        <p:spPr>
          <a:xfrm>
            <a:off x="4845994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3" name="Google Shape;3293;p251"/>
          <p:cNvSpPr/>
          <p:nvPr/>
        </p:nvSpPr>
        <p:spPr>
          <a:xfrm>
            <a:off x="4845994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4" name="Google Shape;3294;p251"/>
          <p:cNvSpPr/>
          <p:nvPr/>
        </p:nvSpPr>
        <p:spPr>
          <a:xfrm>
            <a:off x="4845994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5" name="Google Shape;3295;p251"/>
          <p:cNvSpPr/>
          <p:nvPr/>
        </p:nvSpPr>
        <p:spPr>
          <a:xfrm>
            <a:off x="4845994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6" name="Google Shape;3296;p251"/>
          <p:cNvSpPr/>
          <p:nvPr/>
        </p:nvSpPr>
        <p:spPr>
          <a:xfrm>
            <a:off x="4845994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7" name="Google Shape;3297;p251"/>
          <p:cNvSpPr/>
          <p:nvPr/>
        </p:nvSpPr>
        <p:spPr>
          <a:xfrm>
            <a:off x="4845994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8" name="Google Shape;3298;p251"/>
          <p:cNvSpPr/>
          <p:nvPr/>
        </p:nvSpPr>
        <p:spPr>
          <a:xfrm>
            <a:off x="4845994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9" name="Google Shape;3299;p251"/>
          <p:cNvSpPr/>
          <p:nvPr/>
        </p:nvSpPr>
        <p:spPr>
          <a:xfrm>
            <a:off x="4845994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0" name="Google Shape;3300;p251"/>
          <p:cNvSpPr/>
          <p:nvPr/>
        </p:nvSpPr>
        <p:spPr>
          <a:xfrm>
            <a:off x="4845994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1" name="Google Shape;3301;p251"/>
          <p:cNvSpPr/>
          <p:nvPr/>
        </p:nvSpPr>
        <p:spPr>
          <a:xfrm>
            <a:off x="5368350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2" name="Google Shape;3302;p251"/>
          <p:cNvSpPr/>
          <p:nvPr/>
        </p:nvSpPr>
        <p:spPr>
          <a:xfrm>
            <a:off x="5368350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3" name="Google Shape;3303;p251"/>
          <p:cNvSpPr/>
          <p:nvPr/>
        </p:nvSpPr>
        <p:spPr>
          <a:xfrm>
            <a:off x="5368350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4" name="Google Shape;3304;p251"/>
          <p:cNvSpPr/>
          <p:nvPr/>
        </p:nvSpPr>
        <p:spPr>
          <a:xfrm>
            <a:off x="5368350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5" name="Google Shape;3305;p251"/>
          <p:cNvSpPr/>
          <p:nvPr/>
        </p:nvSpPr>
        <p:spPr>
          <a:xfrm>
            <a:off x="5368350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6" name="Google Shape;3306;p251"/>
          <p:cNvSpPr/>
          <p:nvPr/>
        </p:nvSpPr>
        <p:spPr>
          <a:xfrm>
            <a:off x="5368350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7" name="Google Shape;3307;p251"/>
          <p:cNvSpPr/>
          <p:nvPr/>
        </p:nvSpPr>
        <p:spPr>
          <a:xfrm>
            <a:off x="5368350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8" name="Google Shape;3308;p251"/>
          <p:cNvSpPr/>
          <p:nvPr/>
        </p:nvSpPr>
        <p:spPr>
          <a:xfrm>
            <a:off x="5368350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9" name="Google Shape;3309;p251"/>
          <p:cNvSpPr/>
          <p:nvPr/>
        </p:nvSpPr>
        <p:spPr>
          <a:xfrm>
            <a:off x="5368350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0" name="Google Shape;3310;p251"/>
          <p:cNvSpPr/>
          <p:nvPr/>
        </p:nvSpPr>
        <p:spPr>
          <a:xfrm>
            <a:off x="5368350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1" name="Google Shape;3311;p251"/>
          <p:cNvSpPr/>
          <p:nvPr/>
        </p:nvSpPr>
        <p:spPr>
          <a:xfrm>
            <a:off x="667144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2" name="Google Shape;3312;p251"/>
          <p:cNvSpPr/>
          <p:nvPr/>
        </p:nvSpPr>
        <p:spPr>
          <a:xfrm>
            <a:off x="667144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3" name="Google Shape;3313;p251"/>
          <p:cNvSpPr/>
          <p:nvPr/>
        </p:nvSpPr>
        <p:spPr>
          <a:xfrm>
            <a:off x="667144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4" name="Google Shape;3314;p251"/>
          <p:cNvSpPr/>
          <p:nvPr/>
        </p:nvSpPr>
        <p:spPr>
          <a:xfrm>
            <a:off x="667144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5" name="Google Shape;3315;p251"/>
          <p:cNvSpPr/>
          <p:nvPr/>
        </p:nvSpPr>
        <p:spPr>
          <a:xfrm>
            <a:off x="667144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6" name="Google Shape;3316;p251"/>
          <p:cNvSpPr/>
          <p:nvPr/>
        </p:nvSpPr>
        <p:spPr>
          <a:xfrm>
            <a:off x="667144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7" name="Google Shape;3317;p251"/>
          <p:cNvSpPr/>
          <p:nvPr/>
        </p:nvSpPr>
        <p:spPr>
          <a:xfrm>
            <a:off x="667144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8" name="Google Shape;3318;p251"/>
          <p:cNvSpPr/>
          <p:nvPr/>
        </p:nvSpPr>
        <p:spPr>
          <a:xfrm>
            <a:off x="667144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9" name="Google Shape;3319;p251"/>
          <p:cNvSpPr/>
          <p:nvPr/>
        </p:nvSpPr>
        <p:spPr>
          <a:xfrm>
            <a:off x="667144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0" name="Google Shape;3320;p251"/>
          <p:cNvSpPr/>
          <p:nvPr/>
        </p:nvSpPr>
        <p:spPr>
          <a:xfrm>
            <a:off x="667144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1" name="Google Shape;3321;p251"/>
          <p:cNvSpPr/>
          <p:nvPr/>
        </p:nvSpPr>
        <p:spPr>
          <a:xfrm>
            <a:off x="1189500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2" name="Google Shape;3322;p251"/>
          <p:cNvSpPr/>
          <p:nvPr/>
        </p:nvSpPr>
        <p:spPr>
          <a:xfrm>
            <a:off x="1189500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3" name="Google Shape;3323;p251"/>
          <p:cNvSpPr/>
          <p:nvPr/>
        </p:nvSpPr>
        <p:spPr>
          <a:xfrm>
            <a:off x="1189500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4" name="Google Shape;3324;p251"/>
          <p:cNvSpPr/>
          <p:nvPr/>
        </p:nvSpPr>
        <p:spPr>
          <a:xfrm>
            <a:off x="1189500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5" name="Google Shape;3325;p251"/>
          <p:cNvSpPr/>
          <p:nvPr/>
        </p:nvSpPr>
        <p:spPr>
          <a:xfrm>
            <a:off x="1189500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6" name="Google Shape;3326;p251"/>
          <p:cNvSpPr/>
          <p:nvPr/>
        </p:nvSpPr>
        <p:spPr>
          <a:xfrm>
            <a:off x="1189500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7" name="Google Shape;3327;p251"/>
          <p:cNvSpPr/>
          <p:nvPr/>
        </p:nvSpPr>
        <p:spPr>
          <a:xfrm>
            <a:off x="1189500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8" name="Google Shape;3328;p251"/>
          <p:cNvSpPr/>
          <p:nvPr/>
        </p:nvSpPr>
        <p:spPr>
          <a:xfrm>
            <a:off x="1189500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9" name="Google Shape;3329;p251"/>
          <p:cNvSpPr/>
          <p:nvPr/>
        </p:nvSpPr>
        <p:spPr>
          <a:xfrm>
            <a:off x="1189500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0" name="Google Shape;3330;p251"/>
          <p:cNvSpPr/>
          <p:nvPr/>
        </p:nvSpPr>
        <p:spPr>
          <a:xfrm>
            <a:off x="1189500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1" name="Google Shape;3331;p251"/>
          <p:cNvSpPr/>
          <p:nvPr/>
        </p:nvSpPr>
        <p:spPr>
          <a:xfrm>
            <a:off x="1711856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2" name="Google Shape;3332;p251"/>
          <p:cNvSpPr/>
          <p:nvPr/>
        </p:nvSpPr>
        <p:spPr>
          <a:xfrm>
            <a:off x="1711856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3" name="Google Shape;3333;p251"/>
          <p:cNvSpPr/>
          <p:nvPr/>
        </p:nvSpPr>
        <p:spPr>
          <a:xfrm>
            <a:off x="1711856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4" name="Google Shape;3334;p251"/>
          <p:cNvSpPr/>
          <p:nvPr/>
        </p:nvSpPr>
        <p:spPr>
          <a:xfrm>
            <a:off x="1711856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5" name="Google Shape;3335;p251"/>
          <p:cNvSpPr/>
          <p:nvPr/>
        </p:nvSpPr>
        <p:spPr>
          <a:xfrm>
            <a:off x="1711856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6" name="Google Shape;3336;p251"/>
          <p:cNvSpPr/>
          <p:nvPr/>
        </p:nvSpPr>
        <p:spPr>
          <a:xfrm>
            <a:off x="1711856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7" name="Google Shape;3337;p251"/>
          <p:cNvSpPr/>
          <p:nvPr/>
        </p:nvSpPr>
        <p:spPr>
          <a:xfrm>
            <a:off x="1711856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8" name="Google Shape;3338;p251"/>
          <p:cNvSpPr/>
          <p:nvPr/>
        </p:nvSpPr>
        <p:spPr>
          <a:xfrm>
            <a:off x="1711856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9" name="Google Shape;3339;p251"/>
          <p:cNvSpPr/>
          <p:nvPr/>
        </p:nvSpPr>
        <p:spPr>
          <a:xfrm>
            <a:off x="1711856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0" name="Google Shape;3340;p251"/>
          <p:cNvSpPr/>
          <p:nvPr/>
        </p:nvSpPr>
        <p:spPr>
          <a:xfrm>
            <a:off x="1711856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1" name="Google Shape;3341;p251"/>
          <p:cNvSpPr/>
          <p:nvPr/>
        </p:nvSpPr>
        <p:spPr>
          <a:xfrm>
            <a:off x="2234213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2" name="Google Shape;3342;p251"/>
          <p:cNvSpPr/>
          <p:nvPr/>
        </p:nvSpPr>
        <p:spPr>
          <a:xfrm>
            <a:off x="2234213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3" name="Google Shape;3343;p251"/>
          <p:cNvSpPr/>
          <p:nvPr/>
        </p:nvSpPr>
        <p:spPr>
          <a:xfrm>
            <a:off x="2234213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4" name="Google Shape;3344;p251"/>
          <p:cNvSpPr/>
          <p:nvPr/>
        </p:nvSpPr>
        <p:spPr>
          <a:xfrm>
            <a:off x="2234213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5" name="Google Shape;3345;p251"/>
          <p:cNvSpPr/>
          <p:nvPr/>
        </p:nvSpPr>
        <p:spPr>
          <a:xfrm>
            <a:off x="2234213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6" name="Google Shape;3346;p251"/>
          <p:cNvSpPr/>
          <p:nvPr/>
        </p:nvSpPr>
        <p:spPr>
          <a:xfrm>
            <a:off x="2234213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7" name="Google Shape;3347;p251"/>
          <p:cNvSpPr/>
          <p:nvPr/>
        </p:nvSpPr>
        <p:spPr>
          <a:xfrm>
            <a:off x="2234213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8" name="Google Shape;3348;p251"/>
          <p:cNvSpPr/>
          <p:nvPr/>
        </p:nvSpPr>
        <p:spPr>
          <a:xfrm>
            <a:off x="2234213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9" name="Google Shape;3349;p251"/>
          <p:cNvSpPr/>
          <p:nvPr/>
        </p:nvSpPr>
        <p:spPr>
          <a:xfrm>
            <a:off x="2234213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0" name="Google Shape;3350;p251"/>
          <p:cNvSpPr/>
          <p:nvPr/>
        </p:nvSpPr>
        <p:spPr>
          <a:xfrm>
            <a:off x="2234213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1" name="Google Shape;3351;p251"/>
          <p:cNvSpPr/>
          <p:nvPr/>
        </p:nvSpPr>
        <p:spPr>
          <a:xfrm>
            <a:off x="2756569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2" name="Google Shape;3352;p251"/>
          <p:cNvSpPr/>
          <p:nvPr/>
        </p:nvSpPr>
        <p:spPr>
          <a:xfrm>
            <a:off x="2756569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3" name="Google Shape;3353;p251"/>
          <p:cNvSpPr/>
          <p:nvPr/>
        </p:nvSpPr>
        <p:spPr>
          <a:xfrm>
            <a:off x="2756569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4" name="Google Shape;3354;p251"/>
          <p:cNvSpPr/>
          <p:nvPr/>
        </p:nvSpPr>
        <p:spPr>
          <a:xfrm>
            <a:off x="2756569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5" name="Google Shape;3355;p251"/>
          <p:cNvSpPr/>
          <p:nvPr/>
        </p:nvSpPr>
        <p:spPr>
          <a:xfrm>
            <a:off x="2756569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6" name="Google Shape;3356;p251"/>
          <p:cNvSpPr/>
          <p:nvPr/>
        </p:nvSpPr>
        <p:spPr>
          <a:xfrm>
            <a:off x="2756569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7" name="Google Shape;3357;p251"/>
          <p:cNvSpPr/>
          <p:nvPr/>
        </p:nvSpPr>
        <p:spPr>
          <a:xfrm>
            <a:off x="2756569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8" name="Google Shape;3358;p251"/>
          <p:cNvSpPr/>
          <p:nvPr/>
        </p:nvSpPr>
        <p:spPr>
          <a:xfrm>
            <a:off x="2756569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9" name="Google Shape;3359;p251"/>
          <p:cNvSpPr/>
          <p:nvPr/>
        </p:nvSpPr>
        <p:spPr>
          <a:xfrm>
            <a:off x="2756569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0" name="Google Shape;3360;p251"/>
          <p:cNvSpPr/>
          <p:nvPr/>
        </p:nvSpPr>
        <p:spPr>
          <a:xfrm>
            <a:off x="2756569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1" name="Google Shape;3361;p251"/>
          <p:cNvSpPr/>
          <p:nvPr/>
        </p:nvSpPr>
        <p:spPr>
          <a:xfrm>
            <a:off x="3278925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2" name="Google Shape;3362;p251"/>
          <p:cNvSpPr/>
          <p:nvPr/>
        </p:nvSpPr>
        <p:spPr>
          <a:xfrm>
            <a:off x="3278925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3" name="Google Shape;3363;p251"/>
          <p:cNvSpPr/>
          <p:nvPr/>
        </p:nvSpPr>
        <p:spPr>
          <a:xfrm>
            <a:off x="3278925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4" name="Google Shape;3364;p251"/>
          <p:cNvSpPr/>
          <p:nvPr/>
        </p:nvSpPr>
        <p:spPr>
          <a:xfrm>
            <a:off x="3278925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5" name="Google Shape;3365;p251"/>
          <p:cNvSpPr/>
          <p:nvPr/>
        </p:nvSpPr>
        <p:spPr>
          <a:xfrm>
            <a:off x="3278925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6" name="Google Shape;3366;p251"/>
          <p:cNvSpPr/>
          <p:nvPr/>
        </p:nvSpPr>
        <p:spPr>
          <a:xfrm>
            <a:off x="3278925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7" name="Google Shape;3367;p251"/>
          <p:cNvSpPr/>
          <p:nvPr/>
        </p:nvSpPr>
        <p:spPr>
          <a:xfrm>
            <a:off x="3278925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8" name="Google Shape;3368;p251"/>
          <p:cNvSpPr/>
          <p:nvPr/>
        </p:nvSpPr>
        <p:spPr>
          <a:xfrm>
            <a:off x="3278925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9" name="Google Shape;3369;p251"/>
          <p:cNvSpPr/>
          <p:nvPr/>
        </p:nvSpPr>
        <p:spPr>
          <a:xfrm>
            <a:off x="3278925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0" name="Google Shape;3370;p251"/>
          <p:cNvSpPr/>
          <p:nvPr/>
        </p:nvSpPr>
        <p:spPr>
          <a:xfrm>
            <a:off x="3278925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1" name="Google Shape;3371;p251"/>
          <p:cNvSpPr/>
          <p:nvPr/>
        </p:nvSpPr>
        <p:spPr>
          <a:xfrm>
            <a:off x="3801281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2" name="Google Shape;3372;p251"/>
          <p:cNvSpPr/>
          <p:nvPr/>
        </p:nvSpPr>
        <p:spPr>
          <a:xfrm>
            <a:off x="3801281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3" name="Google Shape;3373;p251"/>
          <p:cNvSpPr/>
          <p:nvPr/>
        </p:nvSpPr>
        <p:spPr>
          <a:xfrm>
            <a:off x="3801281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4" name="Google Shape;3374;p251"/>
          <p:cNvSpPr/>
          <p:nvPr/>
        </p:nvSpPr>
        <p:spPr>
          <a:xfrm>
            <a:off x="3801281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5" name="Google Shape;3375;p251"/>
          <p:cNvSpPr/>
          <p:nvPr/>
        </p:nvSpPr>
        <p:spPr>
          <a:xfrm>
            <a:off x="3801281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6" name="Google Shape;3376;p251"/>
          <p:cNvSpPr/>
          <p:nvPr/>
        </p:nvSpPr>
        <p:spPr>
          <a:xfrm>
            <a:off x="3801281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7" name="Google Shape;3377;p251"/>
          <p:cNvSpPr/>
          <p:nvPr/>
        </p:nvSpPr>
        <p:spPr>
          <a:xfrm>
            <a:off x="3801281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8" name="Google Shape;3378;p251"/>
          <p:cNvSpPr/>
          <p:nvPr/>
        </p:nvSpPr>
        <p:spPr>
          <a:xfrm>
            <a:off x="3801281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9" name="Google Shape;3379;p251"/>
          <p:cNvSpPr/>
          <p:nvPr/>
        </p:nvSpPr>
        <p:spPr>
          <a:xfrm>
            <a:off x="3801281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0" name="Google Shape;3380;p251"/>
          <p:cNvSpPr/>
          <p:nvPr/>
        </p:nvSpPr>
        <p:spPr>
          <a:xfrm>
            <a:off x="3801281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1" name="Google Shape;3381;p251"/>
          <p:cNvSpPr/>
          <p:nvPr/>
        </p:nvSpPr>
        <p:spPr>
          <a:xfrm>
            <a:off x="4323638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2" name="Google Shape;3382;p251"/>
          <p:cNvSpPr/>
          <p:nvPr/>
        </p:nvSpPr>
        <p:spPr>
          <a:xfrm>
            <a:off x="4323638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3" name="Google Shape;3383;p251"/>
          <p:cNvSpPr/>
          <p:nvPr/>
        </p:nvSpPr>
        <p:spPr>
          <a:xfrm>
            <a:off x="4323638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4" name="Google Shape;3384;p251"/>
          <p:cNvSpPr/>
          <p:nvPr/>
        </p:nvSpPr>
        <p:spPr>
          <a:xfrm>
            <a:off x="4323638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5" name="Google Shape;3385;p251"/>
          <p:cNvSpPr/>
          <p:nvPr/>
        </p:nvSpPr>
        <p:spPr>
          <a:xfrm>
            <a:off x="4323638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6" name="Google Shape;3386;p251"/>
          <p:cNvSpPr/>
          <p:nvPr/>
        </p:nvSpPr>
        <p:spPr>
          <a:xfrm>
            <a:off x="4323638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7" name="Google Shape;3387;p251"/>
          <p:cNvSpPr/>
          <p:nvPr/>
        </p:nvSpPr>
        <p:spPr>
          <a:xfrm>
            <a:off x="4323638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8" name="Google Shape;3388;p251"/>
          <p:cNvSpPr/>
          <p:nvPr/>
        </p:nvSpPr>
        <p:spPr>
          <a:xfrm>
            <a:off x="4323638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9" name="Google Shape;3389;p251"/>
          <p:cNvSpPr/>
          <p:nvPr/>
        </p:nvSpPr>
        <p:spPr>
          <a:xfrm>
            <a:off x="4323638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0" name="Google Shape;3390;p251"/>
          <p:cNvSpPr/>
          <p:nvPr/>
        </p:nvSpPr>
        <p:spPr>
          <a:xfrm>
            <a:off x="4323638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1" name="Google Shape;3391;p251"/>
          <p:cNvSpPr/>
          <p:nvPr/>
        </p:nvSpPr>
        <p:spPr>
          <a:xfrm>
            <a:off x="4845994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2" name="Google Shape;3392;p251"/>
          <p:cNvSpPr/>
          <p:nvPr/>
        </p:nvSpPr>
        <p:spPr>
          <a:xfrm>
            <a:off x="4845994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3" name="Google Shape;3393;p251"/>
          <p:cNvSpPr/>
          <p:nvPr/>
        </p:nvSpPr>
        <p:spPr>
          <a:xfrm>
            <a:off x="4845994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4" name="Google Shape;3394;p251"/>
          <p:cNvSpPr/>
          <p:nvPr/>
        </p:nvSpPr>
        <p:spPr>
          <a:xfrm>
            <a:off x="4845994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5" name="Google Shape;3395;p251"/>
          <p:cNvSpPr/>
          <p:nvPr/>
        </p:nvSpPr>
        <p:spPr>
          <a:xfrm>
            <a:off x="4845994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6" name="Google Shape;3396;p251"/>
          <p:cNvSpPr/>
          <p:nvPr/>
        </p:nvSpPr>
        <p:spPr>
          <a:xfrm>
            <a:off x="4845994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7" name="Google Shape;3397;p251"/>
          <p:cNvSpPr/>
          <p:nvPr/>
        </p:nvSpPr>
        <p:spPr>
          <a:xfrm>
            <a:off x="4845994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8" name="Google Shape;3398;p251"/>
          <p:cNvSpPr/>
          <p:nvPr/>
        </p:nvSpPr>
        <p:spPr>
          <a:xfrm>
            <a:off x="4845994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9" name="Google Shape;3399;p251"/>
          <p:cNvSpPr/>
          <p:nvPr/>
        </p:nvSpPr>
        <p:spPr>
          <a:xfrm>
            <a:off x="4845994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0" name="Google Shape;3400;p251"/>
          <p:cNvSpPr/>
          <p:nvPr/>
        </p:nvSpPr>
        <p:spPr>
          <a:xfrm>
            <a:off x="4845994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1" name="Google Shape;3401;p251"/>
          <p:cNvSpPr/>
          <p:nvPr/>
        </p:nvSpPr>
        <p:spPr>
          <a:xfrm>
            <a:off x="5368350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2" name="Google Shape;3402;p251"/>
          <p:cNvSpPr/>
          <p:nvPr/>
        </p:nvSpPr>
        <p:spPr>
          <a:xfrm>
            <a:off x="5368350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3" name="Google Shape;3403;p251"/>
          <p:cNvSpPr/>
          <p:nvPr/>
        </p:nvSpPr>
        <p:spPr>
          <a:xfrm>
            <a:off x="5368350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4" name="Google Shape;3404;p251"/>
          <p:cNvSpPr/>
          <p:nvPr/>
        </p:nvSpPr>
        <p:spPr>
          <a:xfrm>
            <a:off x="5368350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5" name="Google Shape;3405;p251"/>
          <p:cNvSpPr/>
          <p:nvPr/>
        </p:nvSpPr>
        <p:spPr>
          <a:xfrm>
            <a:off x="5368350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6" name="Google Shape;3406;p251"/>
          <p:cNvSpPr/>
          <p:nvPr/>
        </p:nvSpPr>
        <p:spPr>
          <a:xfrm>
            <a:off x="5368350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7" name="Google Shape;3407;p251"/>
          <p:cNvSpPr/>
          <p:nvPr/>
        </p:nvSpPr>
        <p:spPr>
          <a:xfrm>
            <a:off x="5368350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8" name="Google Shape;3408;p251"/>
          <p:cNvSpPr/>
          <p:nvPr/>
        </p:nvSpPr>
        <p:spPr>
          <a:xfrm>
            <a:off x="5368350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9" name="Google Shape;3409;p251"/>
          <p:cNvSpPr/>
          <p:nvPr/>
        </p:nvSpPr>
        <p:spPr>
          <a:xfrm>
            <a:off x="5368350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0" name="Google Shape;3410;p251"/>
          <p:cNvSpPr/>
          <p:nvPr/>
        </p:nvSpPr>
        <p:spPr>
          <a:xfrm>
            <a:off x="5368350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1" name="Google Shape;3411;p251"/>
          <p:cNvSpPr txBox="1"/>
          <p:nvPr>
            <p:ph idx="6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412" name="Google Shape;3412;p251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3413" name="Google Shape;3413;p251"/>
          <p:cNvSpPr txBox="1"/>
          <p:nvPr>
            <p:ph idx="7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3414" name="Google Shape;3414;p2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91906" y="4682963"/>
            <a:ext cx="295350" cy="223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quote three column">
  <p:cSld name="CUSTOM_4_9">
    <p:spTree>
      <p:nvGrpSpPr>
        <p:cNvPr id="3415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16" name="Google Shape;3416;p25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7" name="Google Shape;3417;p25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18" name="Google Shape;3418;p25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19" name="Google Shape;3419;p252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420" name="Google Shape;3420;p252"/>
          <p:cNvCxnSpPr/>
          <p:nvPr/>
        </p:nvCxnSpPr>
        <p:spPr>
          <a:xfrm>
            <a:off x="3230700" y="2082713"/>
            <a:ext cx="0" cy="172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421" name="Google Shape;3421;p252"/>
          <p:cNvCxnSpPr/>
          <p:nvPr/>
        </p:nvCxnSpPr>
        <p:spPr>
          <a:xfrm>
            <a:off x="5917913" y="2082713"/>
            <a:ext cx="0" cy="172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422" name="Google Shape;3422;p252"/>
          <p:cNvSpPr txBox="1"/>
          <p:nvPr>
            <p:ph idx="2" type="subTitle"/>
          </p:nvPr>
        </p:nvSpPr>
        <p:spPr>
          <a:xfrm>
            <a:off x="855694" y="3510788"/>
            <a:ext cx="2062800" cy="3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3423" name="Google Shape;3423;p252"/>
          <p:cNvSpPr txBox="1"/>
          <p:nvPr>
            <p:ph idx="3" type="subTitle"/>
          </p:nvPr>
        </p:nvSpPr>
        <p:spPr>
          <a:xfrm>
            <a:off x="855694" y="2110282"/>
            <a:ext cx="2062800" cy="116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  <p:sp>
        <p:nvSpPr>
          <p:cNvPr id="3424" name="Google Shape;3424;p252"/>
          <p:cNvSpPr txBox="1"/>
          <p:nvPr>
            <p:ph idx="4" type="subTitle"/>
          </p:nvPr>
        </p:nvSpPr>
        <p:spPr>
          <a:xfrm>
            <a:off x="3542906" y="2110282"/>
            <a:ext cx="2062800" cy="116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  <p:sp>
        <p:nvSpPr>
          <p:cNvPr id="3425" name="Google Shape;3425;p252"/>
          <p:cNvSpPr txBox="1"/>
          <p:nvPr>
            <p:ph idx="5" type="subTitle"/>
          </p:nvPr>
        </p:nvSpPr>
        <p:spPr>
          <a:xfrm>
            <a:off x="6230119" y="2110282"/>
            <a:ext cx="2062800" cy="116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  <p:sp>
        <p:nvSpPr>
          <p:cNvPr id="3426" name="Google Shape;3426;p252"/>
          <p:cNvSpPr txBox="1"/>
          <p:nvPr>
            <p:ph idx="6" type="subTitle"/>
          </p:nvPr>
        </p:nvSpPr>
        <p:spPr>
          <a:xfrm>
            <a:off x="3540600" y="3510788"/>
            <a:ext cx="2062800" cy="3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3427" name="Google Shape;3427;p252"/>
          <p:cNvSpPr txBox="1"/>
          <p:nvPr>
            <p:ph idx="7" type="subTitle"/>
          </p:nvPr>
        </p:nvSpPr>
        <p:spPr>
          <a:xfrm>
            <a:off x="6230119" y="3510788"/>
            <a:ext cx="2062800" cy="3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pic>
        <p:nvPicPr>
          <p:cNvPr id="3428" name="Google Shape;3428;p2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3604" y="1662897"/>
            <a:ext cx="414914" cy="4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9" name="Google Shape;3429;p2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70819" y="1662897"/>
            <a:ext cx="414914" cy="4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0" name="Google Shape;3430;p2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58034" y="1662897"/>
            <a:ext cx="414914" cy="4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1" name="Google Shape;3431;p252"/>
          <p:cNvSpPr txBox="1"/>
          <p:nvPr>
            <p:ph idx="8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432" name="Google Shape;3432;p252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3433" name="Google Shape;3433;p252"/>
          <p:cNvSpPr txBox="1"/>
          <p:nvPr>
            <p:ph idx="9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3434" name="Google Shape;3434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1906" y="4682963"/>
            <a:ext cx="295350" cy="223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quote two column">
  <p:cSld name="CUSTOM_4_8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36" name="Google Shape;3436;p25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7" name="Google Shape;3437;p25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38" name="Google Shape;3438;p25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9" name="Google Shape;3439;p253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440" name="Google Shape;3440;p253"/>
          <p:cNvCxnSpPr/>
          <p:nvPr/>
        </p:nvCxnSpPr>
        <p:spPr>
          <a:xfrm>
            <a:off x="4574182" y="2097150"/>
            <a:ext cx="0" cy="219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441" name="Google Shape;3441;p253"/>
          <p:cNvSpPr txBox="1"/>
          <p:nvPr>
            <p:ph idx="2" type="subTitle"/>
          </p:nvPr>
        </p:nvSpPr>
        <p:spPr>
          <a:xfrm>
            <a:off x="1007344" y="3777544"/>
            <a:ext cx="3298500" cy="3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3442" name="Google Shape;3442;p253"/>
          <p:cNvSpPr txBox="1"/>
          <p:nvPr>
            <p:ph idx="3" type="subTitle"/>
          </p:nvPr>
        </p:nvSpPr>
        <p:spPr>
          <a:xfrm>
            <a:off x="1007344" y="2136075"/>
            <a:ext cx="3298500" cy="139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43" name="Google Shape;3443;p253"/>
          <p:cNvSpPr txBox="1"/>
          <p:nvPr>
            <p:ph idx="4" type="subTitle"/>
          </p:nvPr>
        </p:nvSpPr>
        <p:spPr>
          <a:xfrm>
            <a:off x="4896994" y="3777544"/>
            <a:ext cx="3298500" cy="3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3444" name="Google Shape;3444;p253"/>
          <p:cNvSpPr txBox="1"/>
          <p:nvPr>
            <p:ph idx="5" type="subTitle"/>
          </p:nvPr>
        </p:nvSpPr>
        <p:spPr>
          <a:xfrm>
            <a:off x="4896994" y="2136075"/>
            <a:ext cx="3298500" cy="139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445" name="Google Shape;3445;p2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20311" y="1533667"/>
            <a:ext cx="548775" cy="548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6" name="Google Shape;3446;p2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09961" y="1533667"/>
            <a:ext cx="548775" cy="548762"/>
          </a:xfrm>
          <a:prstGeom prst="rect">
            <a:avLst/>
          </a:prstGeom>
          <a:noFill/>
          <a:ln>
            <a:noFill/>
          </a:ln>
        </p:spPr>
      </p:pic>
      <p:sp>
        <p:nvSpPr>
          <p:cNvPr id="3447" name="Google Shape;3447;p253"/>
          <p:cNvSpPr txBox="1"/>
          <p:nvPr>
            <p:ph idx="6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448" name="Google Shape;3448;p253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3449" name="Google Shape;3449;p253"/>
          <p:cNvSpPr txBox="1"/>
          <p:nvPr>
            <p:ph idx="7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3450" name="Google Shape;3450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1906" y="4682963"/>
            <a:ext cx="295350" cy="223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quote large">
  <p:cSld name="CUSTOM_4_7">
    <p:spTree>
      <p:nvGrpSpPr>
        <p:cNvPr id="3451" name="Shape 3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2" name="Google Shape;3452;p254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3453" name="Google Shape;3453;p25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4" name="Google Shape;3454;p25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55" name="Google Shape;3455;p25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56" name="Google Shape;3456;p254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57" name="Google Shape;3457;p254"/>
          <p:cNvSpPr txBox="1"/>
          <p:nvPr>
            <p:ph type="title"/>
          </p:nvPr>
        </p:nvSpPr>
        <p:spPr>
          <a:xfrm>
            <a:off x="3349163" y="1091531"/>
            <a:ext cx="5043600" cy="240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3458" name="Google Shape;3458;p254"/>
          <p:cNvSpPr txBox="1"/>
          <p:nvPr>
            <p:ph idx="3" type="subTitle"/>
          </p:nvPr>
        </p:nvSpPr>
        <p:spPr>
          <a:xfrm>
            <a:off x="3349200" y="3777544"/>
            <a:ext cx="3073200" cy="3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  <p:pic>
        <p:nvPicPr>
          <p:cNvPr id="3459" name="Google Shape;3459;p2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64587" y="973839"/>
            <a:ext cx="548775" cy="548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0" name="Google Shape;3460;p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1906" y="4682963"/>
            <a:ext cx="295350" cy="223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wo by two">
  <p:cSld name="CUSTOM_4_6">
    <p:spTree>
      <p:nvGrpSpPr>
        <p:cNvPr id="3461" name="Shape 3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62" name="Google Shape;3462;p25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3" name="Google Shape;3463;p25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64" name="Google Shape;3464;p25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65" name="Google Shape;3465;p255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66" name="Google Shape;3466;p255"/>
          <p:cNvSpPr txBox="1"/>
          <p:nvPr>
            <p:ph idx="2" type="subTitle"/>
          </p:nvPr>
        </p:nvSpPr>
        <p:spPr>
          <a:xfrm>
            <a:off x="5141316" y="2091075"/>
            <a:ext cx="26340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3467" name="Google Shape;3467;p255"/>
          <p:cNvSpPr txBox="1"/>
          <p:nvPr>
            <p:ph idx="3" type="subTitle"/>
          </p:nvPr>
        </p:nvSpPr>
        <p:spPr>
          <a:xfrm>
            <a:off x="5141311" y="1764713"/>
            <a:ext cx="26340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468" name="Google Shape;3468;p255"/>
          <p:cNvSpPr txBox="1"/>
          <p:nvPr>
            <p:ph idx="4" type="subTitle"/>
          </p:nvPr>
        </p:nvSpPr>
        <p:spPr>
          <a:xfrm>
            <a:off x="5141316" y="3325781"/>
            <a:ext cx="26340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3469" name="Google Shape;3469;p255"/>
          <p:cNvSpPr txBox="1"/>
          <p:nvPr>
            <p:ph idx="5" type="subTitle"/>
          </p:nvPr>
        </p:nvSpPr>
        <p:spPr>
          <a:xfrm>
            <a:off x="5141311" y="2999419"/>
            <a:ext cx="26340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470" name="Google Shape;3470;p255"/>
          <p:cNvSpPr txBox="1"/>
          <p:nvPr>
            <p:ph idx="6" type="subTitle"/>
          </p:nvPr>
        </p:nvSpPr>
        <p:spPr>
          <a:xfrm>
            <a:off x="1563469" y="2091075"/>
            <a:ext cx="26340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3471" name="Google Shape;3471;p255"/>
          <p:cNvSpPr txBox="1"/>
          <p:nvPr>
            <p:ph idx="7" type="subTitle"/>
          </p:nvPr>
        </p:nvSpPr>
        <p:spPr>
          <a:xfrm>
            <a:off x="1563450" y="1764713"/>
            <a:ext cx="26340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472" name="Google Shape;3472;p255"/>
          <p:cNvSpPr txBox="1"/>
          <p:nvPr>
            <p:ph idx="8" type="subTitle"/>
          </p:nvPr>
        </p:nvSpPr>
        <p:spPr>
          <a:xfrm>
            <a:off x="1563469" y="3325781"/>
            <a:ext cx="26340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3473" name="Google Shape;3473;p255"/>
          <p:cNvSpPr txBox="1"/>
          <p:nvPr>
            <p:ph idx="9" type="subTitle"/>
          </p:nvPr>
        </p:nvSpPr>
        <p:spPr>
          <a:xfrm>
            <a:off x="1563450" y="2999419"/>
            <a:ext cx="26340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474" name="Google Shape;3474;p255"/>
          <p:cNvSpPr txBox="1"/>
          <p:nvPr>
            <p:ph idx="13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475" name="Google Shape;3475;p255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3476" name="Google Shape;3476;p255"/>
          <p:cNvSpPr txBox="1"/>
          <p:nvPr>
            <p:ph idx="14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3477" name="Google Shape;3477;p2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91906" y="4682963"/>
            <a:ext cx="295350" cy="223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overview">
  <p:cSld name="CUSTOM_4_1_1_1"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Google Shape;114;p2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27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116" name="Google Shape;116;p2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" name="Google Shape;117;p2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7"/>
          <p:cNvSpPr txBox="1"/>
          <p:nvPr>
            <p:ph idx="2" type="body"/>
          </p:nvPr>
        </p:nvSpPr>
        <p:spPr>
          <a:xfrm>
            <a:off x="675206" y="2331975"/>
            <a:ext cx="3783000" cy="2250000"/>
          </a:xfrm>
          <a:prstGeom prst="rect">
            <a:avLst/>
          </a:prstGeom>
        </p:spPr>
        <p:txBody>
          <a:bodyPr anchorCtr="0" anchor="t" bIns="68575" lIns="685800" spcFirstLastPara="1" rIns="68575" wrap="square" tIns="6857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" name="Google Shape;119;p27"/>
          <p:cNvSpPr txBox="1"/>
          <p:nvPr>
            <p:ph type="title"/>
          </p:nvPr>
        </p:nvSpPr>
        <p:spPr>
          <a:xfrm>
            <a:off x="675206" y="893241"/>
            <a:ext cx="2914500" cy="109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120" name="Google Shape;120;p2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7"/>
          <p:cNvSpPr txBox="1"/>
          <p:nvPr>
            <p:ph idx="3" type="subTitle"/>
          </p:nvPr>
        </p:nvSpPr>
        <p:spPr>
          <a:xfrm>
            <a:off x="1463888" y="4627163"/>
            <a:ext cx="6001800" cy="42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22" name="Google Shape;1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262" y="4703250"/>
            <a:ext cx="638906" cy="26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four column">
  <p:cSld name="CUSTOM_4_5">
    <p:spTree>
      <p:nvGrpSpPr>
        <p:cNvPr id="3478" name="Shape 3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79" name="Google Shape;3479;p25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80" name="Google Shape;3480;p25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81" name="Google Shape;3481;p25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82" name="Google Shape;3482;p256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483" name="Google Shape;3483;p256"/>
          <p:cNvCxnSpPr/>
          <p:nvPr/>
        </p:nvCxnSpPr>
        <p:spPr>
          <a:xfrm>
            <a:off x="2562438" y="2758500"/>
            <a:ext cx="0" cy="114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484" name="Google Shape;3484;p256"/>
          <p:cNvCxnSpPr/>
          <p:nvPr/>
        </p:nvCxnSpPr>
        <p:spPr>
          <a:xfrm>
            <a:off x="4572075" y="2758500"/>
            <a:ext cx="0" cy="114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485" name="Google Shape;3485;p256"/>
          <p:cNvCxnSpPr/>
          <p:nvPr/>
        </p:nvCxnSpPr>
        <p:spPr>
          <a:xfrm>
            <a:off x="6581713" y="2758500"/>
            <a:ext cx="0" cy="114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486" name="Google Shape;3486;p256"/>
          <p:cNvSpPr txBox="1"/>
          <p:nvPr>
            <p:ph idx="2" type="subTitle"/>
          </p:nvPr>
        </p:nvSpPr>
        <p:spPr>
          <a:xfrm>
            <a:off x="663806" y="3044625"/>
            <a:ext cx="17877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3487" name="Google Shape;3487;p256"/>
          <p:cNvSpPr txBox="1"/>
          <p:nvPr>
            <p:ph idx="3" type="subTitle"/>
          </p:nvPr>
        </p:nvSpPr>
        <p:spPr>
          <a:xfrm>
            <a:off x="663788" y="2718263"/>
            <a:ext cx="17877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488" name="Google Shape;3488;p256"/>
          <p:cNvSpPr txBox="1"/>
          <p:nvPr>
            <p:ph idx="4" type="subTitle"/>
          </p:nvPr>
        </p:nvSpPr>
        <p:spPr>
          <a:xfrm>
            <a:off x="6692719" y="3044625"/>
            <a:ext cx="17877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3489" name="Google Shape;3489;p256"/>
          <p:cNvSpPr txBox="1"/>
          <p:nvPr>
            <p:ph idx="5" type="subTitle"/>
          </p:nvPr>
        </p:nvSpPr>
        <p:spPr>
          <a:xfrm>
            <a:off x="6692700" y="2718263"/>
            <a:ext cx="17877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490" name="Google Shape;3490;p256"/>
          <p:cNvSpPr txBox="1"/>
          <p:nvPr>
            <p:ph idx="6" type="subTitle"/>
          </p:nvPr>
        </p:nvSpPr>
        <p:spPr>
          <a:xfrm>
            <a:off x="4683081" y="3044625"/>
            <a:ext cx="17877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3491" name="Google Shape;3491;p256"/>
          <p:cNvSpPr txBox="1"/>
          <p:nvPr>
            <p:ph idx="7" type="subTitle"/>
          </p:nvPr>
        </p:nvSpPr>
        <p:spPr>
          <a:xfrm>
            <a:off x="4683063" y="2718263"/>
            <a:ext cx="17877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492" name="Google Shape;3492;p256"/>
          <p:cNvSpPr txBox="1"/>
          <p:nvPr>
            <p:ph idx="8" type="subTitle"/>
          </p:nvPr>
        </p:nvSpPr>
        <p:spPr>
          <a:xfrm>
            <a:off x="2673444" y="3044625"/>
            <a:ext cx="17877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3493" name="Google Shape;3493;p256"/>
          <p:cNvSpPr txBox="1"/>
          <p:nvPr>
            <p:ph idx="9" type="subTitle"/>
          </p:nvPr>
        </p:nvSpPr>
        <p:spPr>
          <a:xfrm>
            <a:off x="2673425" y="2718263"/>
            <a:ext cx="17877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494" name="Google Shape;3494;p256"/>
          <p:cNvSpPr txBox="1"/>
          <p:nvPr>
            <p:ph idx="13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495" name="Google Shape;3495;p256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3496" name="Google Shape;3496;p256"/>
          <p:cNvSpPr txBox="1"/>
          <p:nvPr>
            <p:ph idx="14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3497" name="Google Shape;3497;p2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91906" y="4682963"/>
            <a:ext cx="295350" cy="223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 left">
  <p:cSld name="CUSTOM_4_4">
    <p:spTree>
      <p:nvGrpSpPr>
        <p:cNvPr id="3498" name="Shape 3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9" name="Google Shape;3499;p257"/>
          <p:cNvSpPr txBox="1"/>
          <p:nvPr>
            <p:ph idx="1" type="subTitle"/>
          </p:nvPr>
        </p:nvSpPr>
        <p:spPr>
          <a:xfrm>
            <a:off x="663788" y="2519025"/>
            <a:ext cx="2469000" cy="148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500" name="Google Shape;3500;p257"/>
          <p:cNvSpPr txBox="1"/>
          <p:nvPr>
            <p:ph type="title"/>
          </p:nvPr>
        </p:nvSpPr>
        <p:spPr>
          <a:xfrm>
            <a:off x="663788" y="930525"/>
            <a:ext cx="3086100" cy="148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3501" name="Google Shape;3501;p257"/>
          <p:cNvSpPr txBox="1"/>
          <p:nvPr>
            <p:ph idx="2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3502" name="Google Shape;3502;p25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03" name="Google Shape;3503;p25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04" name="Google Shape;3504;p25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05" name="Google Shape;3505;p257"/>
          <p:cNvSpPr txBox="1"/>
          <p:nvPr>
            <p:ph idx="3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06" name="Google Shape;3506;p257"/>
          <p:cNvSpPr txBox="1"/>
          <p:nvPr>
            <p:ph idx="4" type="subTitle"/>
          </p:nvPr>
        </p:nvSpPr>
        <p:spPr>
          <a:xfrm>
            <a:off x="5143013" y="1233038"/>
            <a:ext cx="3495600" cy="6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3507" name="Google Shape;3507;p257"/>
          <p:cNvSpPr txBox="1"/>
          <p:nvPr>
            <p:ph idx="5" type="subTitle"/>
          </p:nvPr>
        </p:nvSpPr>
        <p:spPr>
          <a:xfrm>
            <a:off x="5143013" y="930525"/>
            <a:ext cx="3495600" cy="260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508" name="Google Shape;3508;p257"/>
          <p:cNvSpPr txBox="1"/>
          <p:nvPr>
            <p:ph idx="6" type="subTitle"/>
          </p:nvPr>
        </p:nvSpPr>
        <p:spPr>
          <a:xfrm>
            <a:off x="5143013" y="2373094"/>
            <a:ext cx="3495600" cy="6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3509" name="Google Shape;3509;p257"/>
          <p:cNvSpPr txBox="1"/>
          <p:nvPr>
            <p:ph idx="7" type="subTitle"/>
          </p:nvPr>
        </p:nvSpPr>
        <p:spPr>
          <a:xfrm>
            <a:off x="5143013" y="2070581"/>
            <a:ext cx="3495600" cy="260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510" name="Google Shape;3510;p257"/>
          <p:cNvSpPr txBox="1"/>
          <p:nvPr>
            <p:ph idx="8" type="subTitle"/>
          </p:nvPr>
        </p:nvSpPr>
        <p:spPr>
          <a:xfrm>
            <a:off x="5143013" y="3513150"/>
            <a:ext cx="3495600" cy="6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3511" name="Google Shape;3511;p257"/>
          <p:cNvSpPr txBox="1"/>
          <p:nvPr>
            <p:ph idx="9" type="subTitle"/>
          </p:nvPr>
        </p:nvSpPr>
        <p:spPr>
          <a:xfrm>
            <a:off x="5143013" y="3210638"/>
            <a:ext cx="3495600" cy="260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pic>
        <p:nvPicPr>
          <p:cNvPr id="3512" name="Google Shape;3512;p2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91906" y="4682963"/>
            <a:ext cx="295350" cy="223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hree column">
  <p:cSld name="CUSTOM_4_3">
    <p:spTree>
      <p:nvGrpSpPr>
        <p:cNvPr id="3513" name="Shape 3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14" name="Google Shape;3514;p25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15" name="Google Shape;3515;p25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6" name="Google Shape;3516;p25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17" name="Google Shape;3517;p258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518" name="Google Shape;3518;p258"/>
          <p:cNvCxnSpPr/>
          <p:nvPr/>
        </p:nvCxnSpPr>
        <p:spPr>
          <a:xfrm>
            <a:off x="3229613" y="3172294"/>
            <a:ext cx="0" cy="11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519" name="Google Shape;3519;p258"/>
          <p:cNvCxnSpPr/>
          <p:nvPr/>
        </p:nvCxnSpPr>
        <p:spPr>
          <a:xfrm>
            <a:off x="5914388" y="3172294"/>
            <a:ext cx="0" cy="11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520" name="Google Shape;3520;p258"/>
          <p:cNvSpPr txBox="1"/>
          <p:nvPr>
            <p:ph idx="2" type="subTitle"/>
          </p:nvPr>
        </p:nvSpPr>
        <p:spPr>
          <a:xfrm>
            <a:off x="3351225" y="3172294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521" name="Google Shape;3521;p258"/>
          <p:cNvSpPr txBox="1"/>
          <p:nvPr>
            <p:ph idx="3" type="subTitle"/>
          </p:nvPr>
        </p:nvSpPr>
        <p:spPr>
          <a:xfrm>
            <a:off x="3351300" y="3539213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3522" name="Google Shape;3522;p258"/>
          <p:cNvSpPr txBox="1"/>
          <p:nvPr>
            <p:ph idx="4" type="subTitle"/>
          </p:nvPr>
        </p:nvSpPr>
        <p:spPr>
          <a:xfrm>
            <a:off x="6036000" y="3172294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523" name="Google Shape;3523;p258"/>
          <p:cNvSpPr txBox="1"/>
          <p:nvPr>
            <p:ph idx="5" type="subTitle"/>
          </p:nvPr>
        </p:nvSpPr>
        <p:spPr>
          <a:xfrm>
            <a:off x="6036075" y="3539213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3524" name="Google Shape;3524;p258"/>
          <p:cNvSpPr txBox="1"/>
          <p:nvPr>
            <p:ph idx="6" type="subTitle"/>
          </p:nvPr>
        </p:nvSpPr>
        <p:spPr>
          <a:xfrm>
            <a:off x="666450" y="3172294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525" name="Google Shape;3525;p258"/>
          <p:cNvSpPr txBox="1"/>
          <p:nvPr>
            <p:ph idx="7" type="subTitle"/>
          </p:nvPr>
        </p:nvSpPr>
        <p:spPr>
          <a:xfrm>
            <a:off x="666525" y="3539213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3526" name="Google Shape;3526;p258"/>
          <p:cNvSpPr txBox="1"/>
          <p:nvPr>
            <p:ph idx="8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527" name="Google Shape;3527;p258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3528" name="Google Shape;3528;p258"/>
          <p:cNvSpPr txBox="1"/>
          <p:nvPr>
            <p:ph idx="9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3529" name="Google Shape;3529;p2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91906" y="4682963"/>
            <a:ext cx="295350" cy="223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ODSC">
  <p:cSld name="CUSTOM_4_3_1">
    <p:spTree>
      <p:nvGrpSpPr>
        <p:cNvPr id="3530" name="Shape 3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1" name="Google Shape;3531;p259"/>
          <p:cNvSpPr txBox="1"/>
          <p:nvPr>
            <p:ph idx="12" type="sldNum"/>
          </p:nvPr>
        </p:nvSpPr>
        <p:spPr>
          <a:xfrm>
            <a:off x="61481" y="49319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32" name="Google Shape;3532;p259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33" name="Google Shape;3533;p259"/>
          <p:cNvSpPr txBox="1"/>
          <p:nvPr>
            <p:ph type="title"/>
          </p:nvPr>
        </p:nvSpPr>
        <p:spPr>
          <a:xfrm>
            <a:off x="663738" y="487788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image left">
  <p:cSld name="CUSTOM_4_2">
    <p:spTree>
      <p:nvGrpSpPr>
        <p:cNvPr id="3534" name="Shape 3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35" name="Google Shape;3535;p26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6" name="Google Shape;3536;p26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7" name="Google Shape;3537;p26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38" name="Google Shape;3538;p260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39" name="Google Shape;3539;p260"/>
          <p:cNvSpPr txBox="1"/>
          <p:nvPr>
            <p:ph idx="2" type="subTitle"/>
          </p:nvPr>
        </p:nvSpPr>
        <p:spPr>
          <a:xfrm>
            <a:off x="4246556" y="1904438"/>
            <a:ext cx="4114800" cy="237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13000"/>
              </a:lnSpc>
              <a:spcBef>
                <a:spcPts val="1500"/>
              </a:spcBef>
              <a:spcAft>
                <a:spcPts val="1500"/>
              </a:spcAft>
              <a:buNone/>
              <a:defRPr/>
            </a:lvl9pPr>
          </a:lstStyle>
          <a:p/>
        </p:txBody>
      </p:sp>
      <p:sp>
        <p:nvSpPr>
          <p:cNvPr id="3540" name="Google Shape;3540;p260"/>
          <p:cNvSpPr txBox="1"/>
          <p:nvPr>
            <p:ph idx="3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541" name="Google Shape;3541;p260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3542" name="Google Shape;3542;p260"/>
          <p:cNvSpPr txBox="1"/>
          <p:nvPr>
            <p:ph idx="4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3543" name="Google Shape;3543;p2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91906" y="4682963"/>
            <a:ext cx="295350" cy="223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large text alt1">
  <p:cSld name="CUSTOM_4_2_2"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45" name="Google Shape;3545;p26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6" name="Google Shape;3546;p26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47" name="Google Shape;3547;p26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48" name="Google Shape;3548;p261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49" name="Google Shape;3549;p261"/>
          <p:cNvSpPr txBox="1"/>
          <p:nvPr>
            <p:ph idx="2" type="subTitle"/>
          </p:nvPr>
        </p:nvSpPr>
        <p:spPr>
          <a:xfrm>
            <a:off x="1565888" y="1812319"/>
            <a:ext cx="6033600" cy="97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550" name="Google Shape;3550;p261"/>
          <p:cNvSpPr txBox="1"/>
          <p:nvPr>
            <p:ph idx="3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551" name="Google Shape;3551;p261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3552" name="Google Shape;3552;p261"/>
          <p:cNvSpPr txBox="1"/>
          <p:nvPr>
            <p:ph idx="4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3553" name="Google Shape;3553;p2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91906" y="4682963"/>
            <a:ext cx="295350" cy="223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large text">
  <p:cSld name="CUSTOM_4_2_1">
    <p:spTree>
      <p:nvGrpSpPr>
        <p:cNvPr id="3554" name="Shape 3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5" name="Google Shape;3555;p262"/>
          <p:cNvSpPr txBox="1"/>
          <p:nvPr>
            <p:ph type="title"/>
          </p:nvPr>
        </p:nvSpPr>
        <p:spPr>
          <a:xfrm>
            <a:off x="2460281" y="1239806"/>
            <a:ext cx="5573100" cy="294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/>
        </p:txBody>
      </p:sp>
      <p:sp>
        <p:nvSpPr>
          <p:cNvPr id="3556" name="Google Shape;3556;p262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3557" name="Google Shape;3557;p26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8" name="Google Shape;3558;p26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59" name="Google Shape;3559;p26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60" name="Google Shape;3560;p262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561" name="Google Shape;3561;p2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91906" y="4682963"/>
            <a:ext cx="295350" cy="223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agenda dark">
  <p:cSld name="CUSTOM_4_1">
    <p:bg>
      <p:bgPr>
        <a:solidFill>
          <a:srgbClr val="292929"/>
        </a:solidFill>
      </p:bgPr>
    </p:bg>
    <p:spTree>
      <p:nvGrpSpPr>
        <p:cNvPr id="3562" name="Shape 3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" name="Google Shape;3563;p263"/>
          <p:cNvSpPr txBox="1"/>
          <p:nvPr>
            <p:ph idx="1" type="body"/>
          </p:nvPr>
        </p:nvSpPr>
        <p:spPr>
          <a:xfrm>
            <a:off x="6502425" y="1387106"/>
            <a:ext cx="1599000" cy="225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▸"/>
              <a:defRPr>
                <a:solidFill>
                  <a:srgbClr val="FFFFFF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564" name="Google Shape;3564;p263"/>
          <p:cNvSpPr txBox="1"/>
          <p:nvPr>
            <p:ph idx="2" type="body"/>
          </p:nvPr>
        </p:nvSpPr>
        <p:spPr>
          <a:xfrm>
            <a:off x="4281525" y="1387106"/>
            <a:ext cx="1599000" cy="225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▸"/>
              <a:defRPr>
                <a:solidFill>
                  <a:srgbClr val="FFFFFF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565" name="Google Shape;3565;p263"/>
          <p:cNvSpPr txBox="1"/>
          <p:nvPr>
            <p:ph type="title"/>
          </p:nvPr>
        </p:nvSpPr>
        <p:spPr>
          <a:xfrm>
            <a:off x="675206" y="1302325"/>
            <a:ext cx="2914500" cy="202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cxnSp>
        <p:nvCxnSpPr>
          <p:cNvPr id="3566" name="Google Shape;3566;p26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67" name="Google Shape;3567;p263"/>
          <p:cNvSpPr txBox="1"/>
          <p:nvPr>
            <p:ph idx="3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 Medium"/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3568" name="Google Shape;3568;p26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69" name="Google Shape;3569;p26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70" name="Google Shape;3570;p263"/>
          <p:cNvSpPr txBox="1"/>
          <p:nvPr>
            <p:ph idx="4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571" name="Google Shape;3571;p2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91906" y="4682963"/>
            <a:ext cx="295350" cy="223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agenda light">
  <p:cSld name="CUSTOM_4_1_1">
    <p:bg>
      <p:bgPr>
        <a:solidFill>
          <a:schemeClr val="lt1"/>
        </a:solidFill>
      </p:bgPr>
    </p:bg>
    <p:spTree>
      <p:nvGrpSpPr>
        <p:cNvPr id="3572" name="Shape 3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73" name="Google Shape;3573;p26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74" name="Google Shape;3574;p264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3575" name="Google Shape;3575;p26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76" name="Google Shape;3576;p26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77" name="Google Shape;3577;p264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78" name="Google Shape;3578;p264"/>
          <p:cNvSpPr txBox="1"/>
          <p:nvPr>
            <p:ph idx="3" type="body"/>
          </p:nvPr>
        </p:nvSpPr>
        <p:spPr>
          <a:xfrm>
            <a:off x="6502425" y="1387106"/>
            <a:ext cx="1599000" cy="225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/>
            </a:lvl1pPr>
            <a:lvl2pPr indent="-317500" lvl="1" marL="9144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2pPr>
            <a:lvl3pPr indent="-317500" lvl="2" marL="13716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3pPr>
            <a:lvl4pPr indent="-317500" lvl="3" marL="18288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4pPr>
            <a:lvl5pPr indent="-317500" lvl="4" marL="22860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5pPr>
            <a:lvl6pPr indent="-317500" lvl="5" marL="27432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6pPr>
            <a:lvl7pPr indent="-317500" lvl="6" marL="32004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7pPr>
            <a:lvl8pPr indent="-317500" lvl="7" marL="36576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8pPr>
            <a:lvl9pPr indent="-317500" lvl="8" marL="411480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SzPts val="1400"/>
              <a:buChar char="･"/>
              <a:defRPr/>
            </a:lvl9pPr>
          </a:lstStyle>
          <a:p/>
        </p:txBody>
      </p:sp>
      <p:sp>
        <p:nvSpPr>
          <p:cNvPr id="3579" name="Google Shape;3579;p264"/>
          <p:cNvSpPr txBox="1"/>
          <p:nvPr>
            <p:ph idx="4" type="body"/>
          </p:nvPr>
        </p:nvSpPr>
        <p:spPr>
          <a:xfrm>
            <a:off x="4281525" y="1387106"/>
            <a:ext cx="1599000" cy="225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/>
            </a:lvl1pPr>
            <a:lvl2pPr indent="-317500" lvl="1" marL="9144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2pPr>
            <a:lvl3pPr indent="-317500" lvl="2" marL="13716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3pPr>
            <a:lvl4pPr indent="-317500" lvl="3" marL="18288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4pPr>
            <a:lvl5pPr indent="-317500" lvl="4" marL="22860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5pPr>
            <a:lvl6pPr indent="-317500" lvl="5" marL="27432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6pPr>
            <a:lvl7pPr indent="-317500" lvl="6" marL="32004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7pPr>
            <a:lvl8pPr indent="-317500" lvl="7" marL="36576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8pPr>
            <a:lvl9pPr indent="-317500" lvl="8" marL="411480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SzPts val="1400"/>
              <a:buChar char="･"/>
              <a:defRPr/>
            </a:lvl9pPr>
          </a:lstStyle>
          <a:p/>
        </p:txBody>
      </p:sp>
      <p:sp>
        <p:nvSpPr>
          <p:cNvPr id="3580" name="Google Shape;3580;p264"/>
          <p:cNvSpPr txBox="1"/>
          <p:nvPr>
            <p:ph type="title"/>
          </p:nvPr>
        </p:nvSpPr>
        <p:spPr>
          <a:xfrm>
            <a:off x="675206" y="1302325"/>
            <a:ext cx="2914500" cy="202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3581" name="Google Shape;3581;p2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91906" y="4682963"/>
            <a:ext cx="295350" cy="223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overview">
  <p:cSld name="CUSTOM_4_1_1_1">
    <p:bg>
      <p:bgPr>
        <a:solidFill>
          <a:schemeClr val="lt1"/>
        </a:solidFill>
      </p:bgPr>
    </p:bg>
    <p:spTree>
      <p:nvGrpSpPr>
        <p:cNvPr id="3582" name="Shape 3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3" name="Google Shape;3583;p26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84" name="Google Shape;3584;p265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3585" name="Google Shape;3585;p26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86" name="Google Shape;3586;p26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87" name="Google Shape;3587;p265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88" name="Google Shape;3588;p265"/>
          <p:cNvSpPr txBox="1"/>
          <p:nvPr>
            <p:ph idx="3" type="body"/>
          </p:nvPr>
        </p:nvSpPr>
        <p:spPr>
          <a:xfrm>
            <a:off x="675206" y="2331975"/>
            <a:ext cx="3783000" cy="2250000"/>
          </a:xfrm>
          <a:prstGeom prst="rect">
            <a:avLst/>
          </a:prstGeom>
        </p:spPr>
        <p:txBody>
          <a:bodyPr anchorCtr="0" anchor="t" bIns="68575" lIns="685800" spcFirstLastPara="1" rIns="68575" wrap="square" tIns="6857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/>
            </a:lvl1pPr>
            <a:lvl2pPr indent="-317500" lvl="1" marL="9144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2pPr>
            <a:lvl3pPr indent="-317500" lvl="2" marL="13716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3pPr>
            <a:lvl4pPr indent="-317500" lvl="3" marL="18288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4pPr>
            <a:lvl5pPr indent="-317500" lvl="4" marL="22860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5pPr>
            <a:lvl6pPr indent="-317500" lvl="5" marL="27432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6pPr>
            <a:lvl7pPr indent="-317500" lvl="6" marL="32004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7pPr>
            <a:lvl8pPr indent="-317500" lvl="7" marL="36576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8pPr>
            <a:lvl9pPr indent="-317500" lvl="8" marL="411480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SzPts val="1400"/>
              <a:buChar char="･"/>
              <a:defRPr/>
            </a:lvl9pPr>
          </a:lstStyle>
          <a:p/>
        </p:txBody>
      </p:sp>
      <p:sp>
        <p:nvSpPr>
          <p:cNvPr id="3589" name="Google Shape;3589;p265"/>
          <p:cNvSpPr txBox="1"/>
          <p:nvPr>
            <p:ph type="title"/>
          </p:nvPr>
        </p:nvSpPr>
        <p:spPr>
          <a:xfrm>
            <a:off x="675206" y="893241"/>
            <a:ext cx="2914500" cy="1095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3590" name="Google Shape;3590;p2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91906" y="4682963"/>
            <a:ext cx="295350" cy="223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wo by two">
  <p:cSld name="CUSTOM_4_6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2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" name="Google Shape;125;p2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2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8"/>
          <p:cNvSpPr txBox="1"/>
          <p:nvPr>
            <p:ph idx="1" type="subTitle"/>
          </p:nvPr>
        </p:nvSpPr>
        <p:spPr>
          <a:xfrm>
            <a:off x="5141316" y="2091075"/>
            <a:ext cx="26340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1200"/>
              </a:spcBef>
              <a:spcAft>
                <a:spcPts val="0"/>
              </a:spcAft>
              <a:buNone/>
              <a:defRPr sz="1100"/>
            </a:lvl2pPr>
            <a:lvl3pPr lvl="2">
              <a:spcBef>
                <a:spcPts val="1200"/>
              </a:spcBef>
              <a:spcAft>
                <a:spcPts val="0"/>
              </a:spcAft>
              <a:buNone/>
              <a:defRPr sz="1100"/>
            </a:lvl3pPr>
            <a:lvl4pPr lvl="3">
              <a:spcBef>
                <a:spcPts val="1200"/>
              </a:spcBef>
              <a:spcAft>
                <a:spcPts val="0"/>
              </a:spcAft>
              <a:buNone/>
              <a:defRPr sz="1100"/>
            </a:lvl4pPr>
            <a:lvl5pPr lvl="4">
              <a:spcBef>
                <a:spcPts val="1200"/>
              </a:spcBef>
              <a:spcAft>
                <a:spcPts val="0"/>
              </a:spcAft>
              <a:buNone/>
              <a:defRPr sz="1100"/>
            </a:lvl5pPr>
            <a:lvl6pPr lvl="5">
              <a:spcBef>
                <a:spcPts val="1200"/>
              </a:spcBef>
              <a:spcAft>
                <a:spcPts val="0"/>
              </a:spcAft>
              <a:buNone/>
              <a:defRPr sz="1100"/>
            </a:lvl6pPr>
            <a:lvl7pPr lvl="6">
              <a:spcBef>
                <a:spcPts val="1200"/>
              </a:spcBef>
              <a:spcAft>
                <a:spcPts val="0"/>
              </a:spcAft>
              <a:buNone/>
              <a:defRPr sz="1100"/>
            </a:lvl7pPr>
            <a:lvl8pPr lvl="7">
              <a:spcBef>
                <a:spcPts val="1200"/>
              </a:spcBef>
              <a:spcAft>
                <a:spcPts val="0"/>
              </a:spcAft>
              <a:buNone/>
              <a:defRPr sz="1100"/>
            </a:lvl8pPr>
            <a:lvl9pPr lvl="8">
              <a:spcBef>
                <a:spcPts val="1200"/>
              </a:spcBef>
              <a:spcAft>
                <a:spcPts val="1200"/>
              </a:spcAft>
              <a:buNone/>
              <a:defRPr sz="1100"/>
            </a:lvl9pPr>
          </a:lstStyle>
          <a:p/>
        </p:txBody>
      </p:sp>
      <p:sp>
        <p:nvSpPr>
          <p:cNvPr id="128" name="Google Shape;128;p28"/>
          <p:cNvSpPr txBox="1"/>
          <p:nvPr>
            <p:ph idx="2" type="subTitle"/>
          </p:nvPr>
        </p:nvSpPr>
        <p:spPr>
          <a:xfrm>
            <a:off x="5141311" y="1764713"/>
            <a:ext cx="2634000" cy="2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3" type="subTitle"/>
          </p:nvPr>
        </p:nvSpPr>
        <p:spPr>
          <a:xfrm>
            <a:off x="5141316" y="3325781"/>
            <a:ext cx="26340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1200"/>
              </a:spcBef>
              <a:spcAft>
                <a:spcPts val="0"/>
              </a:spcAft>
              <a:buNone/>
              <a:defRPr sz="1100"/>
            </a:lvl2pPr>
            <a:lvl3pPr lvl="2">
              <a:spcBef>
                <a:spcPts val="1200"/>
              </a:spcBef>
              <a:spcAft>
                <a:spcPts val="0"/>
              </a:spcAft>
              <a:buNone/>
              <a:defRPr sz="1100"/>
            </a:lvl3pPr>
            <a:lvl4pPr lvl="3">
              <a:spcBef>
                <a:spcPts val="1200"/>
              </a:spcBef>
              <a:spcAft>
                <a:spcPts val="0"/>
              </a:spcAft>
              <a:buNone/>
              <a:defRPr sz="1100"/>
            </a:lvl4pPr>
            <a:lvl5pPr lvl="4">
              <a:spcBef>
                <a:spcPts val="1200"/>
              </a:spcBef>
              <a:spcAft>
                <a:spcPts val="0"/>
              </a:spcAft>
              <a:buNone/>
              <a:defRPr sz="1100"/>
            </a:lvl5pPr>
            <a:lvl6pPr lvl="5">
              <a:spcBef>
                <a:spcPts val="1200"/>
              </a:spcBef>
              <a:spcAft>
                <a:spcPts val="0"/>
              </a:spcAft>
              <a:buNone/>
              <a:defRPr sz="1100"/>
            </a:lvl6pPr>
            <a:lvl7pPr lvl="6">
              <a:spcBef>
                <a:spcPts val="1200"/>
              </a:spcBef>
              <a:spcAft>
                <a:spcPts val="0"/>
              </a:spcAft>
              <a:buNone/>
              <a:defRPr sz="1100"/>
            </a:lvl7pPr>
            <a:lvl8pPr lvl="7">
              <a:spcBef>
                <a:spcPts val="1200"/>
              </a:spcBef>
              <a:spcAft>
                <a:spcPts val="0"/>
              </a:spcAft>
              <a:buNone/>
              <a:defRPr sz="1100"/>
            </a:lvl8pPr>
            <a:lvl9pPr lvl="8">
              <a:spcBef>
                <a:spcPts val="1200"/>
              </a:spcBef>
              <a:spcAft>
                <a:spcPts val="1200"/>
              </a:spcAft>
              <a:buNone/>
              <a:defRPr sz="1100"/>
            </a:lvl9pPr>
          </a:lstStyle>
          <a:p/>
        </p:txBody>
      </p:sp>
      <p:sp>
        <p:nvSpPr>
          <p:cNvPr id="130" name="Google Shape;130;p28"/>
          <p:cNvSpPr txBox="1"/>
          <p:nvPr>
            <p:ph idx="4" type="subTitle"/>
          </p:nvPr>
        </p:nvSpPr>
        <p:spPr>
          <a:xfrm>
            <a:off x="5141311" y="2999419"/>
            <a:ext cx="2634000" cy="2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5" type="subTitle"/>
          </p:nvPr>
        </p:nvSpPr>
        <p:spPr>
          <a:xfrm>
            <a:off x="1563469" y="2091075"/>
            <a:ext cx="26340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1200"/>
              </a:spcBef>
              <a:spcAft>
                <a:spcPts val="0"/>
              </a:spcAft>
              <a:buNone/>
              <a:defRPr sz="1100"/>
            </a:lvl2pPr>
            <a:lvl3pPr lvl="2">
              <a:spcBef>
                <a:spcPts val="1200"/>
              </a:spcBef>
              <a:spcAft>
                <a:spcPts val="0"/>
              </a:spcAft>
              <a:buNone/>
              <a:defRPr sz="1100"/>
            </a:lvl3pPr>
            <a:lvl4pPr lvl="3">
              <a:spcBef>
                <a:spcPts val="1200"/>
              </a:spcBef>
              <a:spcAft>
                <a:spcPts val="0"/>
              </a:spcAft>
              <a:buNone/>
              <a:defRPr sz="1100"/>
            </a:lvl4pPr>
            <a:lvl5pPr lvl="4">
              <a:spcBef>
                <a:spcPts val="1200"/>
              </a:spcBef>
              <a:spcAft>
                <a:spcPts val="0"/>
              </a:spcAft>
              <a:buNone/>
              <a:defRPr sz="1100"/>
            </a:lvl5pPr>
            <a:lvl6pPr lvl="5">
              <a:spcBef>
                <a:spcPts val="1200"/>
              </a:spcBef>
              <a:spcAft>
                <a:spcPts val="0"/>
              </a:spcAft>
              <a:buNone/>
              <a:defRPr sz="1100"/>
            </a:lvl6pPr>
            <a:lvl7pPr lvl="6">
              <a:spcBef>
                <a:spcPts val="1200"/>
              </a:spcBef>
              <a:spcAft>
                <a:spcPts val="0"/>
              </a:spcAft>
              <a:buNone/>
              <a:defRPr sz="1100"/>
            </a:lvl7pPr>
            <a:lvl8pPr lvl="7">
              <a:spcBef>
                <a:spcPts val="1200"/>
              </a:spcBef>
              <a:spcAft>
                <a:spcPts val="0"/>
              </a:spcAft>
              <a:buNone/>
              <a:defRPr sz="1100"/>
            </a:lvl8pPr>
            <a:lvl9pPr lvl="8">
              <a:spcBef>
                <a:spcPts val="1200"/>
              </a:spcBef>
              <a:spcAft>
                <a:spcPts val="1200"/>
              </a:spcAft>
              <a:buNone/>
              <a:defRPr sz="1100"/>
            </a:lvl9pPr>
          </a:lstStyle>
          <a:p/>
        </p:txBody>
      </p:sp>
      <p:sp>
        <p:nvSpPr>
          <p:cNvPr id="132" name="Google Shape;132;p28"/>
          <p:cNvSpPr txBox="1"/>
          <p:nvPr>
            <p:ph idx="6" type="subTitle"/>
          </p:nvPr>
        </p:nvSpPr>
        <p:spPr>
          <a:xfrm>
            <a:off x="1563450" y="1764713"/>
            <a:ext cx="2634000" cy="2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33" name="Google Shape;133;p28"/>
          <p:cNvSpPr txBox="1"/>
          <p:nvPr>
            <p:ph idx="7" type="subTitle"/>
          </p:nvPr>
        </p:nvSpPr>
        <p:spPr>
          <a:xfrm>
            <a:off x="1563469" y="3325781"/>
            <a:ext cx="26340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1200"/>
              </a:spcBef>
              <a:spcAft>
                <a:spcPts val="0"/>
              </a:spcAft>
              <a:buNone/>
              <a:defRPr sz="1100"/>
            </a:lvl2pPr>
            <a:lvl3pPr lvl="2">
              <a:spcBef>
                <a:spcPts val="1200"/>
              </a:spcBef>
              <a:spcAft>
                <a:spcPts val="0"/>
              </a:spcAft>
              <a:buNone/>
              <a:defRPr sz="1100"/>
            </a:lvl3pPr>
            <a:lvl4pPr lvl="3">
              <a:spcBef>
                <a:spcPts val="1200"/>
              </a:spcBef>
              <a:spcAft>
                <a:spcPts val="0"/>
              </a:spcAft>
              <a:buNone/>
              <a:defRPr sz="1100"/>
            </a:lvl4pPr>
            <a:lvl5pPr lvl="4">
              <a:spcBef>
                <a:spcPts val="1200"/>
              </a:spcBef>
              <a:spcAft>
                <a:spcPts val="0"/>
              </a:spcAft>
              <a:buNone/>
              <a:defRPr sz="1100"/>
            </a:lvl5pPr>
            <a:lvl6pPr lvl="5">
              <a:spcBef>
                <a:spcPts val="1200"/>
              </a:spcBef>
              <a:spcAft>
                <a:spcPts val="0"/>
              </a:spcAft>
              <a:buNone/>
              <a:defRPr sz="1100"/>
            </a:lvl6pPr>
            <a:lvl7pPr lvl="6">
              <a:spcBef>
                <a:spcPts val="1200"/>
              </a:spcBef>
              <a:spcAft>
                <a:spcPts val="0"/>
              </a:spcAft>
              <a:buNone/>
              <a:defRPr sz="1100"/>
            </a:lvl7pPr>
            <a:lvl8pPr lvl="7">
              <a:spcBef>
                <a:spcPts val="1200"/>
              </a:spcBef>
              <a:spcAft>
                <a:spcPts val="0"/>
              </a:spcAft>
              <a:buNone/>
              <a:defRPr sz="1100"/>
            </a:lvl8pPr>
            <a:lvl9pPr lvl="8">
              <a:spcBef>
                <a:spcPts val="1200"/>
              </a:spcBef>
              <a:spcAft>
                <a:spcPts val="1200"/>
              </a:spcAft>
              <a:buNone/>
              <a:defRPr sz="1100"/>
            </a:lvl9pPr>
          </a:lstStyle>
          <a:p/>
        </p:txBody>
      </p:sp>
      <p:sp>
        <p:nvSpPr>
          <p:cNvPr id="134" name="Google Shape;134;p28"/>
          <p:cNvSpPr txBox="1"/>
          <p:nvPr>
            <p:ph idx="8" type="subTitle"/>
          </p:nvPr>
        </p:nvSpPr>
        <p:spPr>
          <a:xfrm>
            <a:off x="1563450" y="2999419"/>
            <a:ext cx="2634000" cy="2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35" name="Google Shape;135;p28"/>
          <p:cNvSpPr txBox="1"/>
          <p:nvPr>
            <p:ph idx="9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36" name="Google Shape;136;p28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137" name="Google Shape;137;p28"/>
          <p:cNvSpPr txBox="1"/>
          <p:nvPr>
            <p:ph idx="13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138" name="Google Shape;138;p28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8"/>
          <p:cNvSpPr txBox="1"/>
          <p:nvPr>
            <p:ph idx="14" type="subTitle"/>
          </p:nvPr>
        </p:nvSpPr>
        <p:spPr>
          <a:xfrm>
            <a:off x="1463888" y="4627163"/>
            <a:ext cx="6001800" cy="42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40" name="Google Shape;1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262" y="4703250"/>
            <a:ext cx="638906" cy="26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/ Title A - Light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91" name="Shape 3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92" name="Google Shape;3592;p266"/>
          <p:cNvCxnSpPr/>
          <p:nvPr/>
        </p:nvCxnSpPr>
        <p:spPr>
          <a:xfrm rot="10800000">
            <a:off x="437646" y="4800938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93" name="Google Shape;3593;p266"/>
          <p:cNvSpPr txBox="1"/>
          <p:nvPr/>
        </p:nvSpPr>
        <p:spPr>
          <a:xfrm>
            <a:off x="5781775" y="303675"/>
            <a:ext cx="3000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1B0D3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CONFIDENTIAL Red Hat Associate and </a:t>
            </a:r>
            <a:endParaRPr b="1" sz="500">
              <a:solidFill>
                <a:srgbClr val="1B0D33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1B0D33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NDA partner use only, no further distribution</a:t>
            </a:r>
            <a:r>
              <a:rPr lang="en" sz="500">
                <a:solidFill>
                  <a:srgbClr val="1B0D33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 </a:t>
            </a:r>
            <a:endParaRPr sz="500">
              <a:solidFill>
                <a:srgbClr val="1B0D33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pic>
        <p:nvPicPr>
          <p:cNvPr id="3594" name="Google Shape;3594;p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7975" y="4563114"/>
            <a:ext cx="393800" cy="29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95" name="Google Shape;3595;p266"/>
          <p:cNvSpPr txBox="1"/>
          <p:nvPr/>
        </p:nvSpPr>
        <p:spPr>
          <a:xfrm>
            <a:off x="163300" y="4627201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1B0D33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‹#›</a:t>
            </a:fld>
            <a:endParaRPr sz="800">
              <a:solidFill>
                <a:srgbClr val="1B0D33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3596" name="Google Shape;3596;p266"/>
          <p:cNvSpPr txBox="1"/>
          <p:nvPr>
            <p:ph type="title"/>
          </p:nvPr>
        </p:nvSpPr>
        <p:spPr>
          <a:xfrm>
            <a:off x="1577500" y="747925"/>
            <a:ext cx="59889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</a:defRPr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</a:defRPr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</a:defRPr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</a:defRPr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</a:defRPr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</a:defRPr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</a:defRPr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97" name="Google Shape;3597;p266"/>
          <p:cNvSpPr txBox="1"/>
          <p:nvPr>
            <p:ph idx="1" type="subTitle"/>
          </p:nvPr>
        </p:nvSpPr>
        <p:spPr>
          <a:xfrm>
            <a:off x="1577550" y="1227875"/>
            <a:ext cx="59889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 and two column body">
  <p:cSld name="CUSTOM_4_17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2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2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" name="Google Shape;144;p2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29"/>
          <p:cNvSpPr txBox="1"/>
          <p:nvPr>
            <p:ph idx="1" type="body"/>
          </p:nvPr>
        </p:nvSpPr>
        <p:spPr>
          <a:xfrm>
            <a:off x="663844" y="1718383"/>
            <a:ext cx="3703200" cy="279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lnSpc>
                <a:spcPct val="135000"/>
              </a:lnSpc>
              <a:spcBef>
                <a:spcPts val="800"/>
              </a:spcBef>
              <a:spcAft>
                <a:spcPts val="8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6" name="Google Shape;146;p29"/>
          <p:cNvSpPr txBox="1"/>
          <p:nvPr>
            <p:ph idx="2" type="body"/>
          </p:nvPr>
        </p:nvSpPr>
        <p:spPr>
          <a:xfrm>
            <a:off x="4777069" y="1718381"/>
            <a:ext cx="3703200" cy="279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lnSpc>
                <a:spcPct val="135000"/>
              </a:lnSpc>
              <a:spcBef>
                <a:spcPts val="800"/>
              </a:spcBef>
              <a:spcAft>
                <a:spcPts val="8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7" name="Google Shape;147;p29"/>
          <p:cNvSpPr txBox="1"/>
          <p:nvPr>
            <p:ph idx="3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48" name="Google Shape;148;p29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149" name="Google Shape;149;p29"/>
          <p:cNvSpPr txBox="1"/>
          <p:nvPr>
            <p:ph idx="4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150" name="Google Shape;150;p29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9"/>
          <p:cNvSpPr txBox="1"/>
          <p:nvPr>
            <p:ph idx="5" type="subTitle"/>
          </p:nvPr>
        </p:nvSpPr>
        <p:spPr>
          <a:xfrm>
            <a:off x="1463888" y="4627163"/>
            <a:ext cx="6001800" cy="42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52" name="Google Shape;1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262" y="4703250"/>
            <a:ext cx="638906" cy="26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image and column body">
  <p:cSld name="CUSTOM_4_17_1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4" name="Google Shape;154;p3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3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3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30"/>
          <p:cNvSpPr txBox="1"/>
          <p:nvPr>
            <p:ph idx="1" type="body"/>
          </p:nvPr>
        </p:nvSpPr>
        <p:spPr>
          <a:xfrm>
            <a:off x="4777069" y="1718381"/>
            <a:ext cx="3703200" cy="279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lnSpc>
                <a:spcPct val="135000"/>
              </a:lnSpc>
              <a:spcBef>
                <a:spcPts val="800"/>
              </a:spcBef>
              <a:spcAft>
                <a:spcPts val="8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8" name="Google Shape;158;p30"/>
          <p:cNvSpPr txBox="1"/>
          <p:nvPr>
            <p:ph idx="2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59" name="Google Shape;159;p30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160" name="Google Shape;160;p30"/>
          <p:cNvSpPr txBox="1"/>
          <p:nvPr>
            <p:ph idx="3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161" name="Google Shape;161;p30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0"/>
          <p:cNvSpPr txBox="1"/>
          <p:nvPr>
            <p:ph idx="4" type="subTitle"/>
          </p:nvPr>
        </p:nvSpPr>
        <p:spPr>
          <a:xfrm>
            <a:off x="1463888" y="4627163"/>
            <a:ext cx="6001800" cy="42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63" name="Google Shape;1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262" y="4703250"/>
            <a:ext cx="638906" cy="26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 left">
  <p:cSld name="CUSTOM_4_4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/>
          <p:nvPr>
            <p:ph idx="1" type="subTitle"/>
          </p:nvPr>
        </p:nvSpPr>
        <p:spPr>
          <a:xfrm>
            <a:off x="663788" y="2519025"/>
            <a:ext cx="2469000" cy="14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6" name="Google Shape;166;p31"/>
          <p:cNvSpPr txBox="1"/>
          <p:nvPr>
            <p:ph type="title"/>
          </p:nvPr>
        </p:nvSpPr>
        <p:spPr>
          <a:xfrm>
            <a:off x="663788" y="930525"/>
            <a:ext cx="3086100" cy="14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67" name="Google Shape;167;p31"/>
          <p:cNvSpPr txBox="1"/>
          <p:nvPr>
            <p:ph idx="2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168" name="Google Shape;168;p3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3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3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31"/>
          <p:cNvSpPr txBox="1"/>
          <p:nvPr>
            <p:ph idx="3" type="subTitle"/>
          </p:nvPr>
        </p:nvSpPr>
        <p:spPr>
          <a:xfrm>
            <a:off x="5143013" y="1233038"/>
            <a:ext cx="3495600" cy="6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1200"/>
              </a:spcBef>
              <a:spcAft>
                <a:spcPts val="0"/>
              </a:spcAft>
              <a:buNone/>
              <a:defRPr sz="1100"/>
            </a:lvl2pPr>
            <a:lvl3pPr lvl="2">
              <a:spcBef>
                <a:spcPts val="1200"/>
              </a:spcBef>
              <a:spcAft>
                <a:spcPts val="0"/>
              </a:spcAft>
              <a:buNone/>
              <a:defRPr sz="1100"/>
            </a:lvl3pPr>
            <a:lvl4pPr lvl="3">
              <a:spcBef>
                <a:spcPts val="1200"/>
              </a:spcBef>
              <a:spcAft>
                <a:spcPts val="0"/>
              </a:spcAft>
              <a:buNone/>
              <a:defRPr sz="1100"/>
            </a:lvl4pPr>
            <a:lvl5pPr lvl="4">
              <a:spcBef>
                <a:spcPts val="1200"/>
              </a:spcBef>
              <a:spcAft>
                <a:spcPts val="0"/>
              </a:spcAft>
              <a:buNone/>
              <a:defRPr sz="1100"/>
            </a:lvl5pPr>
            <a:lvl6pPr lvl="5">
              <a:spcBef>
                <a:spcPts val="1200"/>
              </a:spcBef>
              <a:spcAft>
                <a:spcPts val="0"/>
              </a:spcAft>
              <a:buNone/>
              <a:defRPr sz="1100"/>
            </a:lvl6pPr>
            <a:lvl7pPr lvl="6">
              <a:spcBef>
                <a:spcPts val="1200"/>
              </a:spcBef>
              <a:spcAft>
                <a:spcPts val="0"/>
              </a:spcAft>
              <a:buNone/>
              <a:defRPr sz="1100"/>
            </a:lvl7pPr>
            <a:lvl8pPr lvl="7">
              <a:spcBef>
                <a:spcPts val="1200"/>
              </a:spcBef>
              <a:spcAft>
                <a:spcPts val="0"/>
              </a:spcAft>
              <a:buNone/>
              <a:defRPr sz="1100"/>
            </a:lvl8pPr>
            <a:lvl9pPr lvl="8">
              <a:spcBef>
                <a:spcPts val="1200"/>
              </a:spcBef>
              <a:spcAft>
                <a:spcPts val="1200"/>
              </a:spcAft>
              <a:buNone/>
              <a:defRPr sz="1100"/>
            </a:lvl9pPr>
          </a:lstStyle>
          <a:p/>
        </p:txBody>
      </p:sp>
      <p:sp>
        <p:nvSpPr>
          <p:cNvPr id="172" name="Google Shape;172;p31"/>
          <p:cNvSpPr txBox="1"/>
          <p:nvPr>
            <p:ph idx="4" type="subTitle"/>
          </p:nvPr>
        </p:nvSpPr>
        <p:spPr>
          <a:xfrm>
            <a:off x="5143013" y="930525"/>
            <a:ext cx="3495600" cy="2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73" name="Google Shape;173;p31"/>
          <p:cNvSpPr txBox="1"/>
          <p:nvPr>
            <p:ph idx="5" type="subTitle"/>
          </p:nvPr>
        </p:nvSpPr>
        <p:spPr>
          <a:xfrm>
            <a:off x="5143013" y="2373094"/>
            <a:ext cx="3495600" cy="6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1200"/>
              </a:spcBef>
              <a:spcAft>
                <a:spcPts val="0"/>
              </a:spcAft>
              <a:buNone/>
              <a:defRPr sz="1100"/>
            </a:lvl2pPr>
            <a:lvl3pPr lvl="2">
              <a:spcBef>
                <a:spcPts val="1200"/>
              </a:spcBef>
              <a:spcAft>
                <a:spcPts val="0"/>
              </a:spcAft>
              <a:buNone/>
              <a:defRPr sz="1100"/>
            </a:lvl3pPr>
            <a:lvl4pPr lvl="3">
              <a:spcBef>
                <a:spcPts val="1200"/>
              </a:spcBef>
              <a:spcAft>
                <a:spcPts val="0"/>
              </a:spcAft>
              <a:buNone/>
              <a:defRPr sz="1100"/>
            </a:lvl4pPr>
            <a:lvl5pPr lvl="4">
              <a:spcBef>
                <a:spcPts val="1200"/>
              </a:spcBef>
              <a:spcAft>
                <a:spcPts val="0"/>
              </a:spcAft>
              <a:buNone/>
              <a:defRPr sz="1100"/>
            </a:lvl5pPr>
            <a:lvl6pPr lvl="5">
              <a:spcBef>
                <a:spcPts val="1200"/>
              </a:spcBef>
              <a:spcAft>
                <a:spcPts val="0"/>
              </a:spcAft>
              <a:buNone/>
              <a:defRPr sz="1100"/>
            </a:lvl6pPr>
            <a:lvl7pPr lvl="6">
              <a:spcBef>
                <a:spcPts val="1200"/>
              </a:spcBef>
              <a:spcAft>
                <a:spcPts val="0"/>
              </a:spcAft>
              <a:buNone/>
              <a:defRPr sz="1100"/>
            </a:lvl7pPr>
            <a:lvl8pPr lvl="7">
              <a:spcBef>
                <a:spcPts val="1200"/>
              </a:spcBef>
              <a:spcAft>
                <a:spcPts val="0"/>
              </a:spcAft>
              <a:buNone/>
              <a:defRPr sz="1100"/>
            </a:lvl8pPr>
            <a:lvl9pPr lvl="8">
              <a:spcBef>
                <a:spcPts val="1200"/>
              </a:spcBef>
              <a:spcAft>
                <a:spcPts val="1200"/>
              </a:spcAft>
              <a:buNone/>
              <a:defRPr sz="1100"/>
            </a:lvl9pPr>
          </a:lstStyle>
          <a:p/>
        </p:txBody>
      </p:sp>
      <p:sp>
        <p:nvSpPr>
          <p:cNvPr id="174" name="Google Shape;174;p31"/>
          <p:cNvSpPr txBox="1"/>
          <p:nvPr>
            <p:ph idx="6" type="subTitle"/>
          </p:nvPr>
        </p:nvSpPr>
        <p:spPr>
          <a:xfrm>
            <a:off x="5143013" y="2070581"/>
            <a:ext cx="3495600" cy="2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75" name="Google Shape;175;p31"/>
          <p:cNvSpPr txBox="1"/>
          <p:nvPr>
            <p:ph idx="7" type="subTitle"/>
          </p:nvPr>
        </p:nvSpPr>
        <p:spPr>
          <a:xfrm>
            <a:off x="5143013" y="3513150"/>
            <a:ext cx="3495600" cy="6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1200"/>
              </a:spcBef>
              <a:spcAft>
                <a:spcPts val="0"/>
              </a:spcAft>
              <a:buNone/>
              <a:defRPr sz="1100"/>
            </a:lvl2pPr>
            <a:lvl3pPr lvl="2">
              <a:spcBef>
                <a:spcPts val="1200"/>
              </a:spcBef>
              <a:spcAft>
                <a:spcPts val="0"/>
              </a:spcAft>
              <a:buNone/>
              <a:defRPr sz="1100"/>
            </a:lvl3pPr>
            <a:lvl4pPr lvl="3">
              <a:spcBef>
                <a:spcPts val="1200"/>
              </a:spcBef>
              <a:spcAft>
                <a:spcPts val="0"/>
              </a:spcAft>
              <a:buNone/>
              <a:defRPr sz="1100"/>
            </a:lvl4pPr>
            <a:lvl5pPr lvl="4">
              <a:spcBef>
                <a:spcPts val="1200"/>
              </a:spcBef>
              <a:spcAft>
                <a:spcPts val="0"/>
              </a:spcAft>
              <a:buNone/>
              <a:defRPr sz="1100"/>
            </a:lvl5pPr>
            <a:lvl6pPr lvl="5">
              <a:spcBef>
                <a:spcPts val="1200"/>
              </a:spcBef>
              <a:spcAft>
                <a:spcPts val="0"/>
              </a:spcAft>
              <a:buNone/>
              <a:defRPr sz="1100"/>
            </a:lvl6pPr>
            <a:lvl7pPr lvl="6">
              <a:spcBef>
                <a:spcPts val="1200"/>
              </a:spcBef>
              <a:spcAft>
                <a:spcPts val="0"/>
              </a:spcAft>
              <a:buNone/>
              <a:defRPr sz="1100"/>
            </a:lvl7pPr>
            <a:lvl8pPr lvl="7">
              <a:spcBef>
                <a:spcPts val="1200"/>
              </a:spcBef>
              <a:spcAft>
                <a:spcPts val="0"/>
              </a:spcAft>
              <a:buNone/>
              <a:defRPr sz="1100"/>
            </a:lvl8pPr>
            <a:lvl9pPr lvl="8">
              <a:spcBef>
                <a:spcPts val="1200"/>
              </a:spcBef>
              <a:spcAft>
                <a:spcPts val="1200"/>
              </a:spcAft>
              <a:buNone/>
              <a:defRPr sz="1100"/>
            </a:lvl9pPr>
          </a:lstStyle>
          <a:p/>
        </p:txBody>
      </p:sp>
      <p:sp>
        <p:nvSpPr>
          <p:cNvPr id="176" name="Google Shape;176;p31"/>
          <p:cNvSpPr txBox="1"/>
          <p:nvPr>
            <p:ph idx="8" type="subTitle"/>
          </p:nvPr>
        </p:nvSpPr>
        <p:spPr>
          <a:xfrm>
            <a:off x="5143013" y="3210638"/>
            <a:ext cx="3495600" cy="2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pic>
        <p:nvPicPr>
          <p:cNvPr id="177" name="Google Shape;177;p31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1"/>
          <p:cNvSpPr txBox="1"/>
          <p:nvPr>
            <p:ph idx="9" type="subTitle"/>
          </p:nvPr>
        </p:nvSpPr>
        <p:spPr>
          <a:xfrm>
            <a:off x="1463888" y="4627163"/>
            <a:ext cx="6001800" cy="42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79" name="Google Shape;1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262" y="4703250"/>
            <a:ext cx="638906" cy="26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image left">
  <p:cSld name="CUSTOM_4_2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1" name="Google Shape;181;p3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3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3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4" name="Google Shape;184;p32"/>
          <p:cNvSpPr txBox="1"/>
          <p:nvPr>
            <p:ph idx="1" type="subTitle"/>
          </p:nvPr>
        </p:nvSpPr>
        <p:spPr>
          <a:xfrm>
            <a:off x="4246556" y="1904438"/>
            <a:ext cx="4114800" cy="23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13000"/>
              </a:lnSpc>
              <a:spcBef>
                <a:spcPts val="1500"/>
              </a:spcBef>
              <a:spcAft>
                <a:spcPts val="1500"/>
              </a:spcAft>
              <a:buNone/>
              <a:defRPr/>
            </a:lvl9pPr>
          </a:lstStyle>
          <a:p/>
        </p:txBody>
      </p:sp>
      <p:sp>
        <p:nvSpPr>
          <p:cNvPr id="185" name="Google Shape;185;p32"/>
          <p:cNvSpPr txBox="1"/>
          <p:nvPr>
            <p:ph idx="2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86" name="Google Shape;186;p32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187" name="Google Shape;187;p32"/>
          <p:cNvSpPr txBox="1"/>
          <p:nvPr>
            <p:ph idx="3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188" name="Google Shape;188;p32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2"/>
          <p:cNvSpPr txBox="1"/>
          <p:nvPr>
            <p:ph idx="4" type="subTitle"/>
          </p:nvPr>
        </p:nvSpPr>
        <p:spPr>
          <a:xfrm>
            <a:off x="1463888" y="4627163"/>
            <a:ext cx="6001800" cy="42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90" name="Google Shape;1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262" y="4703250"/>
            <a:ext cx="638906" cy="26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it + AF - Open Slide - White">
  <p:cSld name="TITLE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>
            <p:ph idx="1" type="subTitle"/>
          </p:nvPr>
        </p:nvSpPr>
        <p:spPr>
          <a:xfrm>
            <a:off x="1380332" y="2797080"/>
            <a:ext cx="56499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1800"/>
              <a:buNone/>
              <a:defRPr sz="1800">
                <a:solidFill>
                  <a:srgbClr val="142C4D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1800"/>
              <a:buNone/>
              <a:defRPr sz="1800">
                <a:solidFill>
                  <a:srgbClr val="142C4D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1800"/>
              <a:buNone/>
              <a:defRPr sz="1800">
                <a:solidFill>
                  <a:srgbClr val="142C4D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1800"/>
              <a:buNone/>
              <a:defRPr sz="1800">
                <a:solidFill>
                  <a:srgbClr val="142C4D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1800"/>
              <a:buNone/>
              <a:defRPr sz="1800">
                <a:solidFill>
                  <a:srgbClr val="142C4D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1800"/>
              <a:buNone/>
              <a:defRPr sz="1800">
                <a:solidFill>
                  <a:srgbClr val="142C4D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1800"/>
              <a:buNone/>
              <a:defRPr sz="1800">
                <a:solidFill>
                  <a:srgbClr val="142C4D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1800"/>
              <a:buNone/>
              <a:defRPr sz="1800">
                <a:solidFill>
                  <a:srgbClr val="142C4D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1800"/>
              <a:buNone/>
              <a:defRPr sz="1800">
                <a:solidFill>
                  <a:srgbClr val="142C4D"/>
                </a:solidFill>
              </a:defRPr>
            </a:lvl9pPr>
          </a:lstStyle>
          <a:p/>
        </p:txBody>
      </p:sp>
      <p:sp>
        <p:nvSpPr>
          <p:cNvPr id="193" name="Google Shape;193;p33"/>
          <p:cNvSpPr txBox="1"/>
          <p:nvPr>
            <p:ph type="title"/>
          </p:nvPr>
        </p:nvSpPr>
        <p:spPr>
          <a:xfrm>
            <a:off x="1380444" y="1929121"/>
            <a:ext cx="5649900" cy="73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142C4D"/>
                </a:solidFill>
              </a:defRPr>
            </a:lvl1pPr>
            <a:lvl2pPr lvl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142C4D"/>
                </a:solidFill>
              </a:defRPr>
            </a:lvl2pPr>
            <a:lvl3pPr lvl="2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142C4D"/>
                </a:solidFill>
              </a:defRPr>
            </a:lvl3pPr>
            <a:lvl4pPr lvl="3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142C4D"/>
                </a:solidFill>
              </a:defRPr>
            </a:lvl4pPr>
            <a:lvl5pPr lvl="4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142C4D"/>
                </a:solidFill>
              </a:defRPr>
            </a:lvl5pPr>
            <a:lvl6pPr lvl="5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142C4D"/>
                </a:solidFill>
              </a:defRPr>
            </a:lvl6pPr>
            <a:lvl7pPr lvl="6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142C4D"/>
                </a:solidFill>
              </a:defRPr>
            </a:lvl7pPr>
            <a:lvl8pPr lvl="7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142C4D"/>
                </a:solidFill>
              </a:defRPr>
            </a:lvl8pPr>
            <a:lvl9pPr lvl="8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142C4D"/>
                </a:solidFill>
              </a:defRPr>
            </a:lvl9pPr>
          </a:lstStyle>
          <a:p/>
        </p:txBody>
      </p:sp>
      <p:sp>
        <p:nvSpPr>
          <p:cNvPr id="194" name="Google Shape;194;p33"/>
          <p:cNvSpPr txBox="1"/>
          <p:nvPr>
            <p:ph idx="2" type="subTitle"/>
          </p:nvPr>
        </p:nvSpPr>
        <p:spPr>
          <a:xfrm>
            <a:off x="1380332" y="3666987"/>
            <a:ext cx="15303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900"/>
              <a:buNone/>
              <a:defRPr sz="900">
                <a:solidFill>
                  <a:srgbClr val="142C4D"/>
                </a:solidFill>
              </a:defRPr>
            </a:lvl1pPr>
            <a:lvl2pPr lvl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900"/>
              <a:buNone/>
              <a:defRPr sz="900">
                <a:solidFill>
                  <a:srgbClr val="142C4D"/>
                </a:solidFill>
              </a:defRPr>
            </a:lvl2pPr>
            <a:lvl3pPr lvl="2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900"/>
              <a:buNone/>
              <a:defRPr sz="900">
                <a:solidFill>
                  <a:srgbClr val="142C4D"/>
                </a:solidFill>
              </a:defRPr>
            </a:lvl3pPr>
            <a:lvl4pPr lvl="3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900"/>
              <a:buNone/>
              <a:defRPr sz="900">
                <a:solidFill>
                  <a:srgbClr val="142C4D"/>
                </a:solidFill>
              </a:defRPr>
            </a:lvl4pPr>
            <a:lvl5pPr lvl="4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900"/>
              <a:buNone/>
              <a:defRPr sz="900">
                <a:solidFill>
                  <a:srgbClr val="142C4D"/>
                </a:solidFill>
              </a:defRPr>
            </a:lvl5pPr>
            <a:lvl6pPr lvl="5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900"/>
              <a:buNone/>
              <a:defRPr sz="900">
                <a:solidFill>
                  <a:srgbClr val="142C4D"/>
                </a:solidFill>
              </a:defRPr>
            </a:lvl6pPr>
            <a:lvl7pPr lvl="6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900"/>
              <a:buNone/>
              <a:defRPr sz="900">
                <a:solidFill>
                  <a:srgbClr val="142C4D"/>
                </a:solidFill>
              </a:defRPr>
            </a:lvl7pPr>
            <a:lvl8pPr lvl="7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900"/>
              <a:buNone/>
              <a:defRPr sz="900">
                <a:solidFill>
                  <a:srgbClr val="142C4D"/>
                </a:solidFill>
              </a:defRPr>
            </a:lvl8pPr>
            <a:lvl9pPr lvl="8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900"/>
              <a:buNone/>
              <a:defRPr sz="900">
                <a:solidFill>
                  <a:srgbClr val="142C4D"/>
                </a:solidFill>
              </a:defRPr>
            </a:lvl9pPr>
          </a:lstStyle>
          <a:p/>
        </p:txBody>
      </p:sp>
      <p:sp>
        <p:nvSpPr>
          <p:cNvPr id="195" name="Google Shape;195;p33"/>
          <p:cNvSpPr txBox="1"/>
          <p:nvPr>
            <p:ph idx="3" type="subTitle"/>
          </p:nvPr>
        </p:nvSpPr>
        <p:spPr>
          <a:xfrm>
            <a:off x="3171425" y="3666987"/>
            <a:ext cx="15303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900"/>
              <a:buNone/>
              <a:defRPr sz="900">
                <a:solidFill>
                  <a:srgbClr val="142C4D"/>
                </a:solidFill>
              </a:defRPr>
            </a:lvl1pPr>
            <a:lvl2pPr lvl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900"/>
              <a:buNone/>
              <a:defRPr sz="900">
                <a:solidFill>
                  <a:srgbClr val="142C4D"/>
                </a:solidFill>
              </a:defRPr>
            </a:lvl2pPr>
            <a:lvl3pPr lvl="2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900"/>
              <a:buNone/>
              <a:defRPr sz="900">
                <a:solidFill>
                  <a:srgbClr val="142C4D"/>
                </a:solidFill>
              </a:defRPr>
            </a:lvl3pPr>
            <a:lvl4pPr lvl="3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900"/>
              <a:buNone/>
              <a:defRPr sz="900">
                <a:solidFill>
                  <a:srgbClr val="142C4D"/>
                </a:solidFill>
              </a:defRPr>
            </a:lvl4pPr>
            <a:lvl5pPr lvl="4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900"/>
              <a:buNone/>
              <a:defRPr sz="900">
                <a:solidFill>
                  <a:srgbClr val="142C4D"/>
                </a:solidFill>
              </a:defRPr>
            </a:lvl5pPr>
            <a:lvl6pPr lvl="5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900"/>
              <a:buNone/>
              <a:defRPr sz="900">
                <a:solidFill>
                  <a:srgbClr val="142C4D"/>
                </a:solidFill>
              </a:defRPr>
            </a:lvl6pPr>
            <a:lvl7pPr lvl="6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900"/>
              <a:buNone/>
              <a:defRPr sz="900">
                <a:solidFill>
                  <a:srgbClr val="142C4D"/>
                </a:solidFill>
              </a:defRPr>
            </a:lvl7pPr>
            <a:lvl8pPr lvl="7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900"/>
              <a:buNone/>
              <a:defRPr sz="900">
                <a:solidFill>
                  <a:srgbClr val="142C4D"/>
                </a:solidFill>
              </a:defRPr>
            </a:lvl8pPr>
            <a:lvl9pPr lvl="8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142C4D"/>
              </a:buClr>
              <a:buSzPts val="900"/>
              <a:buNone/>
              <a:defRPr sz="900">
                <a:solidFill>
                  <a:srgbClr val="142C4D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1 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5"/>
          <p:cNvSpPr txBox="1"/>
          <p:nvPr>
            <p:ph idx="1" type="subTitle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ed Hat Display"/>
              <a:buNone/>
              <a:defRPr sz="2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3" name="Google Shape;203;p35"/>
          <p:cNvSpPr txBox="1"/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2pPr>
            <a:lvl3pPr lvl="2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3pPr>
            <a:lvl4pPr lvl="3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4pPr>
            <a:lvl5pPr lvl="4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5pPr>
            <a:lvl6pPr lvl="5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6pPr>
            <a:lvl7pPr lvl="6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7pPr>
            <a:lvl8pPr lvl="7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8pPr>
            <a:lvl9pPr lvl="8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4" name="Google Shape;204;p35"/>
          <p:cNvSpPr txBox="1"/>
          <p:nvPr>
            <p:ph idx="2" type="subTitle"/>
          </p:nvPr>
        </p:nvSpPr>
        <p:spPr>
          <a:xfrm>
            <a:off x="1562794" y="345412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 Medium"/>
              <a:buNone/>
              <a:defRPr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05" name="Google Shape;205;p35"/>
          <p:cNvSpPr txBox="1"/>
          <p:nvPr>
            <p:ph idx="3" type="subTitle"/>
          </p:nvPr>
        </p:nvSpPr>
        <p:spPr>
          <a:xfrm>
            <a:off x="3353888" y="345412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 Medium"/>
              <a:buNone/>
              <a:defRPr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pic>
        <p:nvPicPr>
          <p:cNvPr id="206" name="Google Shape;20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3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" name="Google Shape;208;p3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1 closing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6"/>
          <p:cNvSpPr txBox="1"/>
          <p:nvPr>
            <p:ph idx="1" type="subTitle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2" name="Google Shape;212;p36"/>
          <p:cNvSpPr txBox="1"/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2pPr>
            <a:lvl3pPr lvl="2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3pPr>
            <a:lvl4pPr lvl="3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4pPr>
            <a:lvl5pPr lvl="4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5pPr>
            <a:lvl6pPr lvl="5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6pPr>
            <a:lvl7pPr lvl="6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7pPr>
            <a:lvl8pPr lvl="7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8pPr>
            <a:lvl9pPr lvl="8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13" name="Google Shape;2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7004" y="2602687"/>
            <a:ext cx="211969" cy="211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57004" y="2083780"/>
            <a:ext cx="211969" cy="211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57006" y="1564875"/>
            <a:ext cx="211969" cy="211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57004" y="3121593"/>
            <a:ext cx="211969" cy="21196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6"/>
          <p:cNvSpPr txBox="1"/>
          <p:nvPr/>
        </p:nvSpPr>
        <p:spPr>
          <a:xfrm>
            <a:off x="5970354" y="149986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linkedin.com/company/red-hat</a:t>
            </a:r>
            <a:endParaRPr sz="11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19" name="Google Shape;219;p36"/>
          <p:cNvSpPr txBox="1"/>
          <p:nvPr/>
        </p:nvSpPr>
        <p:spPr>
          <a:xfrm>
            <a:off x="5970354" y="2018756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youtube.com/user/RedHatVideos</a:t>
            </a:r>
            <a:endParaRPr sz="11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20" name="Google Shape;220;p36"/>
          <p:cNvSpPr txBox="1"/>
          <p:nvPr/>
        </p:nvSpPr>
        <p:spPr>
          <a:xfrm>
            <a:off x="5970354" y="2537644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facebook.com/redhatinc</a:t>
            </a:r>
            <a:endParaRPr sz="11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21" name="Google Shape;221;p36"/>
          <p:cNvSpPr txBox="1"/>
          <p:nvPr/>
        </p:nvSpPr>
        <p:spPr>
          <a:xfrm>
            <a:off x="5970354" y="3056531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twitter.com/RedHat</a:t>
            </a:r>
            <a:endParaRPr sz="11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222" name="Google Shape;222;p36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3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" name="Google Shape;224;p3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Title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7"/>
          <p:cNvSpPr txBox="1"/>
          <p:nvPr>
            <p:ph idx="1" type="subTitle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ed Hat Display"/>
              <a:buNone/>
              <a:defRPr sz="2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8" name="Google Shape;228;p37"/>
          <p:cNvSpPr txBox="1"/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9" name="Google Shape;229;p37"/>
          <p:cNvSpPr txBox="1"/>
          <p:nvPr>
            <p:ph idx="2" type="subTitle"/>
          </p:nvPr>
        </p:nvSpPr>
        <p:spPr>
          <a:xfrm>
            <a:off x="1562794" y="345412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 Medium"/>
              <a:buNone/>
              <a:defRPr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30" name="Google Shape;230;p37"/>
          <p:cNvSpPr txBox="1"/>
          <p:nvPr>
            <p:ph idx="3" type="subTitle"/>
          </p:nvPr>
        </p:nvSpPr>
        <p:spPr>
          <a:xfrm>
            <a:off x="3353888" y="345412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 Medium"/>
              <a:buNone/>
              <a:defRPr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pic>
        <p:nvPicPr>
          <p:cNvPr id="231" name="Google Shape;23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3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Google Shape;233;p3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closing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8"/>
          <p:cNvSpPr txBox="1"/>
          <p:nvPr>
            <p:ph idx="1" type="subTitle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237" name="Google Shape;237;p38"/>
          <p:cNvSpPr txBox="1"/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2pPr>
            <a:lvl3pPr lvl="2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3pPr>
            <a:lvl4pPr lvl="3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4pPr>
            <a:lvl5pPr lvl="4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5pPr>
            <a:lvl6pPr lvl="5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6pPr>
            <a:lvl7pPr lvl="6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7pPr>
            <a:lvl8pPr lvl="7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8pPr>
            <a:lvl9pPr lvl="8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38" name="Google Shape;23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8"/>
          <p:cNvSpPr txBox="1"/>
          <p:nvPr/>
        </p:nvSpPr>
        <p:spPr>
          <a:xfrm>
            <a:off x="5970354" y="149986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linkedin.com/company/red-hat</a:t>
            </a:r>
            <a:endParaRPr sz="11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40" name="Google Shape;240;p38"/>
          <p:cNvSpPr txBox="1"/>
          <p:nvPr/>
        </p:nvSpPr>
        <p:spPr>
          <a:xfrm>
            <a:off x="5970354" y="2018756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youtube.com/user/RedHatVideos</a:t>
            </a:r>
            <a:endParaRPr sz="11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41" name="Google Shape;241;p38"/>
          <p:cNvSpPr txBox="1"/>
          <p:nvPr/>
        </p:nvSpPr>
        <p:spPr>
          <a:xfrm>
            <a:off x="5970354" y="2537644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facebook.com/redhatinc</a:t>
            </a:r>
            <a:endParaRPr sz="11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42" name="Google Shape;242;p38"/>
          <p:cNvSpPr txBox="1"/>
          <p:nvPr/>
        </p:nvSpPr>
        <p:spPr>
          <a:xfrm>
            <a:off x="5970354" y="3056531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twitter.com/RedHat</a:t>
            </a:r>
            <a:endParaRPr sz="11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243" name="Google Shape;243;p38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3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Google Shape;245;p3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6" name="Google Shape;246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7004" y="2602687"/>
            <a:ext cx="211969" cy="211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57004" y="2083780"/>
            <a:ext cx="211969" cy="211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57006" y="1564875"/>
            <a:ext cx="211969" cy="211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57004" y="3121593"/>
            <a:ext cx="211969" cy="211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3 Titl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" name="Google Shape;253;p3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39"/>
          <p:cNvSpPr txBox="1"/>
          <p:nvPr>
            <p:ph idx="1" type="subTitle"/>
          </p:nvPr>
        </p:nvSpPr>
        <p:spPr>
          <a:xfrm>
            <a:off x="4245394" y="2978738"/>
            <a:ext cx="33348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1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5" name="Google Shape;255;p39"/>
          <p:cNvSpPr txBox="1"/>
          <p:nvPr>
            <p:ph type="title"/>
          </p:nvPr>
        </p:nvSpPr>
        <p:spPr>
          <a:xfrm>
            <a:off x="4245394" y="1281774"/>
            <a:ext cx="4302300" cy="1588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56" name="Google Shape;256;p39"/>
          <p:cNvSpPr txBox="1"/>
          <p:nvPr>
            <p:ph idx="2" type="subTitle"/>
          </p:nvPr>
        </p:nvSpPr>
        <p:spPr>
          <a:xfrm>
            <a:off x="4245394" y="3988706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ed Hat Display Medium"/>
              <a:buNone/>
              <a:defRPr sz="1100">
                <a:solidFill>
                  <a:schemeClr val="dk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7" name="Google Shape;257;p39"/>
          <p:cNvSpPr txBox="1"/>
          <p:nvPr>
            <p:ph idx="3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 Medium"/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58" name="Google Shape;258;p3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3 closing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0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" name="Google Shape;262;p4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40"/>
          <p:cNvSpPr txBox="1"/>
          <p:nvPr>
            <p:ph type="title"/>
          </p:nvPr>
        </p:nvSpPr>
        <p:spPr>
          <a:xfrm>
            <a:off x="4245394" y="426470"/>
            <a:ext cx="4302300" cy="144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64" name="Google Shape;264;p40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 Medium"/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65" name="Google Shape;265;p40"/>
          <p:cNvSpPr txBox="1"/>
          <p:nvPr>
            <p:ph idx="2" type="subTitle"/>
          </p:nvPr>
        </p:nvSpPr>
        <p:spPr>
          <a:xfrm>
            <a:off x="4245394" y="2064300"/>
            <a:ext cx="3334800" cy="11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ed Hat Display"/>
              <a:buNone/>
              <a:defRPr sz="11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6" name="Google Shape;266;p40"/>
          <p:cNvSpPr txBox="1"/>
          <p:nvPr/>
        </p:nvSpPr>
        <p:spPr>
          <a:xfrm>
            <a:off x="4427587" y="3501900"/>
            <a:ext cx="1920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linkedin.com/company/red-hat</a:t>
            </a:r>
            <a:endParaRPr sz="9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67" name="Google Shape;267;p40"/>
          <p:cNvSpPr txBox="1"/>
          <p:nvPr/>
        </p:nvSpPr>
        <p:spPr>
          <a:xfrm>
            <a:off x="4427588" y="3880725"/>
            <a:ext cx="1920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youtube.com/user/RedHatVideos</a:t>
            </a:r>
            <a:endParaRPr sz="9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68" name="Google Shape;268;p40"/>
          <p:cNvSpPr txBox="1"/>
          <p:nvPr/>
        </p:nvSpPr>
        <p:spPr>
          <a:xfrm>
            <a:off x="6611644" y="3501900"/>
            <a:ext cx="1920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facebook.com/redhatinc</a:t>
            </a:r>
            <a:endParaRPr sz="9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69" name="Google Shape;269;p40"/>
          <p:cNvSpPr txBox="1"/>
          <p:nvPr/>
        </p:nvSpPr>
        <p:spPr>
          <a:xfrm>
            <a:off x="6611644" y="3880725"/>
            <a:ext cx="1920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twitter.com/RedHat</a:t>
            </a:r>
            <a:endParaRPr sz="9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270" name="Google Shape;270;p40"/>
          <p:cNvPicPr preferRelativeResize="0"/>
          <p:nvPr/>
        </p:nvPicPr>
        <p:blipFill rotWithShape="1">
          <a:blip r:embed="rId4">
            <a:alphaModFix/>
          </a:blip>
          <a:srcRect b="0" l="2507" r="2498" t="0"/>
          <a:stretch/>
        </p:blipFill>
        <p:spPr>
          <a:xfrm>
            <a:off x="6439844" y="3880729"/>
            <a:ext cx="171806" cy="180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0"/>
          <p:cNvPicPr preferRelativeResize="0"/>
          <p:nvPr/>
        </p:nvPicPr>
        <p:blipFill rotWithShape="1">
          <a:blip r:embed="rId5">
            <a:alphaModFix/>
          </a:blip>
          <a:srcRect b="0" l="2507" r="2498" t="0"/>
          <a:stretch/>
        </p:blipFill>
        <p:spPr>
          <a:xfrm>
            <a:off x="6439844" y="3501904"/>
            <a:ext cx="171806" cy="180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0"/>
          <p:cNvPicPr preferRelativeResize="0"/>
          <p:nvPr/>
        </p:nvPicPr>
        <p:blipFill rotWithShape="1">
          <a:blip r:embed="rId6">
            <a:alphaModFix/>
          </a:blip>
          <a:srcRect b="0" l="2507" r="2498" t="0"/>
          <a:stretch/>
        </p:blipFill>
        <p:spPr>
          <a:xfrm>
            <a:off x="4245400" y="3880729"/>
            <a:ext cx="171806" cy="180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0"/>
          <p:cNvPicPr preferRelativeResize="0"/>
          <p:nvPr/>
        </p:nvPicPr>
        <p:blipFill rotWithShape="1">
          <a:blip r:embed="rId7">
            <a:alphaModFix/>
          </a:blip>
          <a:srcRect b="0" l="2507" r="2498" t="0"/>
          <a:stretch/>
        </p:blipFill>
        <p:spPr>
          <a:xfrm>
            <a:off x="4245400" y="3501904"/>
            <a:ext cx="171806" cy="180863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ebinar title">
  <p:cSld name="TITLE_3">
    <p:bg>
      <p:bgPr>
        <a:solidFill>
          <a:srgbClr val="EBEBEB">
            <a:alpha val="0"/>
          </a:srgbClr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4400" y="571500"/>
            <a:ext cx="1609459" cy="3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1"/>
          <p:cNvSpPr txBox="1"/>
          <p:nvPr>
            <p:ph idx="1" type="subTitle"/>
          </p:nvPr>
        </p:nvSpPr>
        <p:spPr>
          <a:xfrm>
            <a:off x="876994" y="3327169"/>
            <a:ext cx="56499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2100"/>
              <a:buFont typeface="Red Hat Display"/>
              <a:buNone/>
              <a:defRPr sz="2100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8" name="Google Shape;278;p41"/>
          <p:cNvSpPr txBox="1"/>
          <p:nvPr>
            <p:ph type="title"/>
          </p:nvPr>
        </p:nvSpPr>
        <p:spPr>
          <a:xfrm>
            <a:off x="877106" y="1993519"/>
            <a:ext cx="7404000" cy="1200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EE0000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9" name="Google Shape;279;p41"/>
          <p:cNvSpPr txBox="1"/>
          <p:nvPr>
            <p:ph idx="2" type="subTitle"/>
          </p:nvPr>
        </p:nvSpPr>
        <p:spPr>
          <a:xfrm>
            <a:off x="876994" y="4091020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ed Hat Display Medium"/>
              <a:buNone/>
              <a:defRPr sz="11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80" name="Google Shape;280;p41"/>
          <p:cNvSpPr txBox="1"/>
          <p:nvPr>
            <p:ph idx="3" type="subTitle"/>
          </p:nvPr>
        </p:nvSpPr>
        <p:spPr>
          <a:xfrm>
            <a:off x="2668088" y="4091020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ed Hat Display Medium"/>
              <a:buNone/>
              <a:defRPr sz="11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281" name="Google Shape;281;p4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" name="Google Shape;282;p4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A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2"/>
          <p:cNvSpPr txBox="1"/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285" name="Google Shape;285;p4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" name="Google Shape;286;p4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" name="Google Shape;287;p42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 Medium"/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88" name="Google Shape;288;p42"/>
          <p:cNvSpPr txBox="1"/>
          <p:nvPr>
            <p:ph idx="2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2pPr>
            <a:lvl3pPr lvl="2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3pPr>
            <a:lvl4pPr lvl="3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4pPr>
            <a:lvl5pPr lvl="4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5pPr>
            <a:lvl6pPr lvl="5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6pPr>
            <a:lvl7pPr lvl="6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7pPr>
            <a:lvl8pPr lvl="7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8pPr>
            <a:lvl9pPr lvl="8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141414"/>
                </a:solidFill>
              </a:defRPr>
            </a:lvl9pPr>
          </a:lstStyle>
          <a:p/>
        </p:txBody>
      </p:sp>
      <p:pic>
        <p:nvPicPr>
          <p:cNvPr id="289" name="Google Shape;289;p42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B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3"/>
          <p:cNvSpPr txBox="1"/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293" name="Google Shape;293;p4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" name="Google Shape;294;p4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5" name="Google Shape;295;p43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96" name="Google Shape;296;p43"/>
          <p:cNvSpPr txBox="1"/>
          <p:nvPr>
            <p:ph idx="2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2pPr>
            <a:lvl3pPr lvl="2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3pPr>
            <a:lvl4pPr lvl="3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4pPr>
            <a:lvl5pPr lvl="4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5pPr>
            <a:lvl6pPr lvl="5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6pPr>
            <a:lvl7pPr lvl="6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7pPr>
            <a:lvl8pPr lvl="7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8pPr>
            <a:lvl9pPr lvl="8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97" name="Google Shape;29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call out A">
  <p:cSld name="CUSTOM_2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0" name="Google Shape;300;p4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4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2" name="Google Shape;302;p44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pic>
        <p:nvPicPr>
          <p:cNvPr id="303" name="Google Shape;30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44"/>
          <p:cNvSpPr txBox="1"/>
          <p:nvPr>
            <p:ph idx="2" type="subTitle"/>
          </p:nvPr>
        </p:nvSpPr>
        <p:spPr>
          <a:xfrm>
            <a:off x="6938588" y="1679691"/>
            <a:ext cx="1593300" cy="236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2pPr>
            <a:lvl3pPr lvl="2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3pPr>
            <a:lvl4pPr lvl="3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4pPr>
            <a:lvl5pPr lvl="4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5pPr>
            <a:lvl6pPr lvl="5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6pPr>
            <a:lvl7pPr lvl="6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7pPr>
            <a:lvl8pPr lvl="7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8pPr>
            <a:lvl9pPr lvl="8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6" name="Google Shape;306;p44"/>
          <p:cNvSpPr txBox="1"/>
          <p:nvPr>
            <p:ph idx="3" type="subTitle"/>
          </p:nvPr>
        </p:nvSpPr>
        <p:spPr>
          <a:xfrm>
            <a:off x="6938588" y="1265269"/>
            <a:ext cx="1593300" cy="266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ed Hat Display Medium"/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C">
  <p:cSld name="CUSTOM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5"/>
          <p:cNvSpPr txBox="1"/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309" name="Google Shape;309;p4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" name="Google Shape;310;p4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" name="Google Shape;311;p45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12" name="Google Shape;312;p45"/>
          <p:cNvSpPr txBox="1"/>
          <p:nvPr>
            <p:ph idx="2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1pPr>
            <a:lvl2pPr lvl="1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2pPr>
            <a:lvl3pPr lvl="2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3pPr>
            <a:lvl4pPr lvl="3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4pPr>
            <a:lvl5pPr lvl="4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5pPr>
            <a:lvl6pPr lvl="5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6pPr>
            <a:lvl7pPr lvl="6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7pPr>
            <a:lvl8pPr lvl="7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8pPr>
            <a:lvl9pPr lvl="8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313" name="Google Shape;313;p45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5"/>
          <p:cNvSpPr txBox="1"/>
          <p:nvPr>
            <p:ph idx="3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2pPr>
            <a:lvl3pPr lvl="2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5" name="Google Shape;315;p4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call out B">
  <p:cSld name="CUSTOM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6"/>
          <p:cNvSpPr txBox="1"/>
          <p:nvPr>
            <p:ph idx="1" type="subTitle"/>
          </p:nvPr>
        </p:nvSpPr>
        <p:spPr>
          <a:xfrm>
            <a:off x="6938588" y="1679691"/>
            <a:ext cx="1593300" cy="236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2pPr>
            <a:lvl3pPr lvl="2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8" name="Google Shape;318;p46"/>
          <p:cNvSpPr txBox="1"/>
          <p:nvPr>
            <p:ph idx="2" type="subTitle"/>
          </p:nvPr>
        </p:nvSpPr>
        <p:spPr>
          <a:xfrm>
            <a:off x="6938588" y="1265269"/>
            <a:ext cx="1593300" cy="266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ed Hat Display Medium"/>
              <a:buNone/>
              <a:defRPr sz="11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19" name="Google Shape;319;p4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4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46"/>
          <p:cNvSpPr txBox="1"/>
          <p:nvPr>
            <p:ph idx="3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ed Hat Text Medium"/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pic>
        <p:nvPicPr>
          <p:cNvPr id="322" name="Google Shape;322;p46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D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7"/>
          <p:cNvSpPr txBox="1"/>
          <p:nvPr>
            <p:ph type="title"/>
          </p:nvPr>
        </p:nvSpPr>
        <p:spPr>
          <a:xfrm>
            <a:off x="1185225" y="800025"/>
            <a:ext cx="7526100" cy="35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326" name="Google Shape;326;p47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7"/>
          <p:cNvSpPr/>
          <p:nvPr/>
        </p:nvSpPr>
        <p:spPr>
          <a:xfrm>
            <a:off x="7810625" y="201500"/>
            <a:ext cx="1096200" cy="2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7"/>
          <p:cNvSpPr/>
          <p:nvPr/>
        </p:nvSpPr>
        <p:spPr>
          <a:xfrm>
            <a:off x="0" y="0"/>
            <a:ext cx="669600" cy="5143500"/>
          </a:xfrm>
          <a:prstGeom prst="rect">
            <a:avLst/>
          </a:prstGeom>
          <a:solidFill>
            <a:srgbClr val="EE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9" name="Google Shape;329;p4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0" name="Google Shape;330;p4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1 divider">
  <p:cSld name="CUSTOM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8"/>
          <p:cNvSpPr txBox="1"/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333" name="Google Shape;333;p4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4" name="Google Shape;334;p48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5" name="Google Shape;335;p48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" name="Google Shape;336;p4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7" name="Google Shape;337;p48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 Medium"/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38" name="Google Shape;338;p4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3 divider">
  <p:cSld name="CUSTOM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9"/>
          <p:cNvSpPr txBox="1"/>
          <p:nvPr>
            <p:ph type="title"/>
          </p:nvPr>
        </p:nvSpPr>
        <p:spPr>
          <a:xfrm>
            <a:off x="4255575" y="1224713"/>
            <a:ext cx="3777900" cy="29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341" name="Google Shape;341;p4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2" name="Google Shape;342;p49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 Medium"/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pic>
        <p:nvPicPr>
          <p:cNvPr id="343" name="Google Shape;34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">
  <p:cSld name="CUSTOM_4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0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347" name="Google Shape;347;p5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8" name="Google Shape;348;p5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9" name="Google Shape;349;p5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0" name="Google Shape;350;p50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50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2" name="Google Shape;352;p50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353" name="Google Shape;353;p50"/>
          <p:cNvSpPr txBox="1"/>
          <p:nvPr>
            <p:ph idx="3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hree chevrons">
  <p:cSld name="CUSTOM_4_20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1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356" name="Google Shape;356;p5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" name="Google Shape;357;p5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8" name="Google Shape;358;p5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9" name="Google Shape;359;p51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1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1" name="Google Shape;361;p51"/>
          <p:cNvSpPr/>
          <p:nvPr/>
        </p:nvSpPr>
        <p:spPr>
          <a:xfrm>
            <a:off x="2926125" y="1855228"/>
            <a:ext cx="3291900" cy="2026800"/>
          </a:xfrm>
          <a:prstGeom prst="chevron">
            <a:avLst>
              <a:gd fmla="val 2731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1"/>
          <p:cNvSpPr/>
          <p:nvPr/>
        </p:nvSpPr>
        <p:spPr>
          <a:xfrm>
            <a:off x="5852250" y="1855238"/>
            <a:ext cx="3291900" cy="2026800"/>
          </a:xfrm>
          <a:prstGeom prst="chevron">
            <a:avLst>
              <a:gd fmla="val 2731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63" name="Google Shape;363;p51"/>
          <p:cNvSpPr/>
          <p:nvPr/>
        </p:nvSpPr>
        <p:spPr>
          <a:xfrm>
            <a:off x="0" y="1855238"/>
            <a:ext cx="3291900" cy="2026800"/>
          </a:xfrm>
          <a:prstGeom prst="chevron">
            <a:avLst>
              <a:gd fmla="val 2731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64" name="Google Shape;364;p51"/>
          <p:cNvSpPr/>
          <p:nvPr/>
        </p:nvSpPr>
        <p:spPr>
          <a:xfrm>
            <a:off x="0" y="1855228"/>
            <a:ext cx="840300" cy="20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51"/>
          <p:cNvSpPr/>
          <p:nvPr/>
        </p:nvSpPr>
        <p:spPr>
          <a:xfrm>
            <a:off x="8303625" y="1855228"/>
            <a:ext cx="840300" cy="20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51"/>
          <p:cNvSpPr txBox="1"/>
          <p:nvPr>
            <p:ph idx="3" type="subTitle"/>
          </p:nvPr>
        </p:nvSpPr>
        <p:spPr>
          <a:xfrm>
            <a:off x="2926125" y="1855238"/>
            <a:ext cx="3291900" cy="2026800"/>
          </a:xfrm>
          <a:prstGeom prst="rect">
            <a:avLst/>
          </a:prstGeom>
        </p:spPr>
        <p:txBody>
          <a:bodyPr anchorCtr="0" anchor="ctr" bIns="0" lIns="822950" spcFirstLastPara="1" rIns="342900" wrap="square" tIns="6857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367" name="Google Shape;367;p51"/>
          <p:cNvSpPr txBox="1"/>
          <p:nvPr>
            <p:ph idx="4" type="subTitle"/>
          </p:nvPr>
        </p:nvSpPr>
        <p:spPr>
          <a:xfrm>
            <a:off x="0" y="1855238"/>
            <a:ext cx="3291900" cy="2026800"/>
          </a:xfrm>
          <a:prstGeom prst="rect">
            <a:avLst/>
          </a:prstGeom>
        </p:spPr>
        <p:txBody>
          <a:bodyPr anchorCtr="0" anchor="ctr" bIns="0" lIns="651500" spcFirstLastPara="1" rIns="548625" wrap="square" tIns="6857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368" name="Google Shape;368;p51"/>
          <p:cNvSpPr txBox="1"/>
          <p:nvPr>
            <p:ph idx="5" type="subTitle"/>
          </p:nvPr>
        </p:nvSpPr>
        <p:spPr>
          <a:xfrm>
            <a:off x="5852250" y="1855238"/>
            <a:ext cx="3291900" cy="2026800"/>
          </a:xfrm>
          <a:prstGeom prst="rect">
            <a:avLst/>
          </a:prstGeom>
        </p:spPr>
        <p:txBody>
          <a:bodyPr anchorCtr="0" anchor="ctr" bIns="0" lIns="822950" spcFirstLastPara="1" rIns="342900" wrap="square" tIns="6857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369" name="Google Shape;369;p51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370" name="Google Shape;370;p51"/>
          <p:cNvSpPr txBox="1"/>
          <p:nvPr>
            <p:ph idx="6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wo chevrons">
  <p:cSld name="CUSTOM_4_20_1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2" name="Google Shape;372;p5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3" name="Google Shape;373;p5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4" name="Google Shape;374;p5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5" name="Google Shape;375;p52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2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7" name="Google Shape;377;p52"/>
          <p:cNvSpPr/>
          <p:nvPr/>
        </p:nvSpPr>
        <p:spPr>
          <a:xfrm>
            <a:off x="0" y="1855228"/>
            <a:ext cx="840300" cy="20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52"/>
          <p:cNvSpPr/>
          <p:nvPr/>
        </p:nvSpPr>
        <p:spPr>
          <a:xfrm>
            <a:off x="8303625" y="1855228"/>
            <a:ext cx="840300" cy="202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52"/>
          <p:cNvSpPr/>
          <p:nvPr/>
        </p:nvSpPr>
        <p:spPr>
          <a:xfrm>
            <a:off x="4397850" y="1855238"/>
            <a:ext cx="4746300" cy="2026800"/>
          </a:xfrm>
          <a:prstGeom prst="chevron">
            <a:avLst>
              <a:gd fmla="val 2731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80" name="Google Shape;380;p52"/>
          <p:cNvSpPr/>
          <p:nvPr/>
        </p:nvSpPr>
        <p:spPr>
          <a:xfrm>
            <a:off x="0" y="1855238"/>
            <a:ext cx="4746300" cy="2026800"/>
          </a:xfrm>
          <a:prstGeom prst="chevron">
            <a:avLst>
              <a:gd fmla="val 2731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81" name="Google Shape;381;p52"/>
          <p:cNvSpPr txBox="1"/>
          <p:nvPr>
            <p:ph idx="2" type="subTitle"/>
          </p:nvPr>
        </p:nvSpPr>
        <p:spPr>
          <a:xfrm>
            <a:off x="0" y="1855238"/>
            <a:ext cx="4746300" cy="2026800"/>
          </a:xfrm>
          <a:prstGeom prst="rect">
            <a:avLst/>
          </a:prstGeom>
        </p:spPr>
        <p:txBody>
          <a:bodyPr anchorCtr="0" anchor="ctr" bIns="0" lIns="651500" spcFirstLastPara="1" rIns="685800" wrap="square" tIns="6857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  <p:sp>
        <p:nvSpPr>
          <p:cNvPr id="382" name="Google Shape;382;p52"/>
          <p:cNvSpPr txBox="1"/>
          <p:nvPr>
            <p:ph idx="3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83" name="Google Shape;383;p52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384" name="Google Shape;384;p52"/>
          <p:cNvSpPr txBox="1"/>
          <p:nvPr>
            <p:ph idx="4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5" name="Google Shape;385;p52"/>
          <p:cNvSpPr txBox="1"/>
          <p:nvPr>
            <p:ph idx="5" type="subTitle"/>
          </p:nvPr>
        </p:nvSpPr>
        <p:spPr>
          <a:xfrm>
            <a:off x="4974750" y="1855238"/>
            <a:ext cx="4746300" cy="2026800"/>
          </a:xfrm>
          <a:prstGeom prst="rect">
            <a:avLst/>
          </a:prstGeom>
        </p:spPr>
        <p:txBody>
          <a:bodyPr anchorCtr="0" anchor="ctr" bIns="0" lIns="651500" spcFirstLastPara="1" rIns="685800" wrap="square" tIns="6857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hree circles">
  <p:cSld name="CUSTOM_4_19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7" name="Google Shape;387;p5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8" name="Google Shape;388;p5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9" name="Google Shape;389;p5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0" name="Google Shape;390;p53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3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92" name="Google Shape;39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7644" y="1722319"/>
            <a:ext cx="6528711" cy="2435438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3"/>
          <p:cNvSpPr txBox="1"/>
          <p:nvPr>
            <p:ph idx="2" type="subTitle"/>
          </p:nvPr>
        </p:nvSpPr>
        <p:spPr>
          <a:xfrm>
            <a:off x="1696780" y="2223771"/>
            <a:ext cx="1636200" cy="1432500"/>
          </a:xfrm>
          <a:prstGeom prst="rect">
            <a:avLst/>
          </a:prstGeom>
        </p:spPr>
        <p:txBody>
          <a:bodyPr anchorCtr="0" anchor="ctr" bIns="68575" lIns="205725" spcFirstLastPara="1" rIns="205725" wrap="square" tIns="68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94" name="Google Shape;394;p53"/>
          <p:cNvSpPr txBox="1"/>
          <p:nvPr>
            <p:ph idx="3" type="subTitle"/>
          </p:nvPr>
        </p:nvSpPr>
        <p:spPr>
          <a:xfrm>
            <a:off x="3753949" y="2223767"/>
            <a:ext cx="1636200" cy="1432500"/>
          </a:xfrm>
          <a:prstGeom prst="rect">
            <a:avLst/>
          </a:prstGeom>
        </p:spPr>
        <p:txBody>
          <a:bodyPr anchorCtr="0" anchor="ctr" bIns="68575" lIns="205725" spcFirstLastPara="1" rIns="205725" wrap="square" tIns="68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95" name="Google Shape;395;p53"/>
          <p:cNvSpPr txBox="1"/>
          <p:nvPr>
            <p:ph idx="4" type="subTitle"/>
          </p:nvPr>
        </p:nvSpPr>
        <p:spPr>
          <a:xfrm>
            <a:off x="5811118" y="2223767"/>
            <a:ext cx="1636200" cy="1432500"/>
          </a:xfrm>
          <a:prstGeom prst="rect">
            <a:avLst/>
          </a:prstGeom>
        </p:spPr>
        <p:txBody>
          <a:bodyPr anchorCtr="0" anchor="ctr" bIns="68575" lIns="205725" spcFirstLastPara="1" rIns="205725" wrap="square" tIns="685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96" name="Google Shape;396;p53"/>
          <p:cNvSpPr txBox="1"/>
          <p:nvPr>
            <p:ph idx="5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97" name="Google Shape;397;p53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398" name="Google Shape;398;p53"/>
          <p:cNvSpPr txBox="1"/>
          <p:nvPr>
            <p:ph idx="6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blank">
  <p:cSld name="CUSTOM_4_18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4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401" name="Google Shape;401;p5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2" name="Google Shape;402;p5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3" name="Google Shape;403;p5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4" name="Google Shape;404;p5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54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, subhead, and body">
  <p:cSld name="CUSTOM_4_17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5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408" name="Google Shape;408;p55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409" name="Google Shape;409;p5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5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5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2" name="Google Shape;412;p55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5"/>
          <p:cNvSpPr txBox="1"/>
          <p:nvPr>
            <p:ph idx="2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14" name="Google Shape;414;p55"/>
          <p:cNvSpPr txBox="1"/>
          <p:nvPr>
            <p:ph idx="3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5" name="Google Shape;415;p55"/>
          <p:cNvSpPr txBox="1"/>
          <p:nvPr>
            <p:ph idx="4" type="body"/>
          </p:nvPr>
        </p:nvSpPr>
        <p:spPr>
          <a:xfrm>
            <a:off x="1828800" y="1714500"/>
            <a:ext cx="5486400" cy="27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▸"/>
              <a:defRPr/>
            </a:lvl1pPr>
            <a:lvl2pPr indent="-317500" lvl="1" marL="9144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2pPr>
            <a:lvl3pPr indent="-317500" lvl="2" marL="13716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3pPr>
            <a:lvl4pPr indent="-317500" lvl="3" marL="18288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4pPr>
            <a:lvl5pPr indent="-317500" lvl="4" marL="22860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5pPr>
            <a:lvl6pPr indent="-317500" lvl="5" marL="27432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6pPr>
            <a:lvl7pPr indent="-317500" lvl="6" marL="32004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7pPr>
            <a:lvl8pPr indent="-317500" lvl="7" marL="36576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8pPr>
            <a:lvl9pPr indent="-317500" lvl="8" marL="4114800">
              <a:lnSpc>
                <a:spcPct val="135000"/>
              </a:lnSpc>
              <a:spcBef>
                <a:spcPts val="800"/>
              </a:spcBef>
              <a:spcAft>
                <a:spcPts val="800"/>
              </a:spcAft>
              <a:buSzPts val="1400"/>
              <a:buChar char="･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 and body">
  <p:cSld name="CUSTOM_4_17_2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7" name="Google Shape;417;p5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8" name="Google Shape;418;p5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9" name="Google Shape;419;p5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0" name="Google Shape;420;p56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6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2" name="Google Shape;422;p56"/>
          <p:cNvSpPr txBox="1"/>
          <p:nvPr>
            <p:ph idx="2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423" name="Google Shape;423;p56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424" name="Google Shape;424;p56"/>
          <p:cNvSpPr txBox="1"/>
          <p:nvPr>
            <p:ph idx="3" type="body"/>
          </p:nvPr>
        </p:nvSpPr>
        <p:spPr>
          <a:xfrm>
            <a:off x="1828800" y="1714500"/>
            <a:ext cx="5486400" cy="27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▸"/>
              <a:defRPr/>
            </a:lvl1pPr>
            <a:lvl2pPr indent="-317500" lvl="1" marL="9144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2pPr>
            <a:lvl3pPr indent="-317500" lvl="2" marL="13716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3pPr>
            <a:lvl4pPr indent="-317500" lvl="3" marL="18288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4pPr>
            <a:lvl5pPr indent="-317500" lvl="4" marL="22860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5pPr>
            <a:lvl6pPr indent="-317500" lvl="5" marL="27432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6pPr>
            <a:lvl7pPr indent="-317500" lvl="6" marL="32004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7pPr>
            <a:lvl8pPr indent="-317500" lvl="7" marL="36576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8pPr>
            <a:lvl9pPr indent="-317500" lvl="8" marL="4114800">
              <a:lnSpc>
                <a:spcPct val="135000"/>
              </a:lnSpc>
              <a:spcBef>
                <a:spcPts val="800"/>
              </a:spcBef>
              <a:spcAft>
                <a:spcPts val="800"/>
              </a:spcAft>
              <a:buSzPts val="1400"/>
              <a:buChar char="･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body">
  <p:cSld name="CUSTOM_4_17_2_1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7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427" name="Google Shape;427;p5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8" name="Google Shape;428;p5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9" name="Google Shape;429;p5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0" name="Google Shape;430;p5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7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2" name="Google Shape;432;p57"/>
          <p:cNvSpPr txBox="1"/>
          <p:nvPr>
            <p:ph idx="3" type="body"/>
          </p:nvPr>
        </p:nvSpPr>
        <p:spPr>
          <a:xfrm>
            <a:off x="1828800" y="1200150"/>
            <a:ext cx="5486400" cy="27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▸"/>
              <a:defRPr/>
            </a:lvl1pPr>
            <a:lvl2pPr indent="-317500" lvl="1" marL="9144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2pPr>
            <a:lvl3pPr indent="-317500" lvl="2" marL="13716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3pPr>
            <a:lvl4pPr indent="-317500" lvl="3" marL="18288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4pPr>
            <a:lvl5pPr indent="-317500" lvl="4" marL="22860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5pPr>
            <a:lvl6pPr indent="-317500" lvl="5" marL="27432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6pPr>
            <a:lvl7pPr indent="-317500" lvl="6" marL="32004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7pPr>
            <a:lvl8pPr indent="-317500" lvl="7" marL="36576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8pPr>
            <a:lvl9pPr indent="-317500" lvl="8" marL="4114800">
              <a:lnSpc>
                <a:spcPct val="135000"/>
              </a:lnSpc>
              <a:spcBef>
                <a:spcPts val="800"/>
              </a:spcBef>
              <a:spcAft>
                <a:spcPts val="800"/>
              </a:spcAft>
              <a:buSzPts val="1400"/>
              <a:buChar char="･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 and two column body">
  <p:cSld name="CUSTOM_4_17_1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4" name="Google Shape;434;p5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5" name="Google Shape;435;p5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6" name="Google Shape;436;p5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7" name="Google Shape;437;p58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8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9" name="Google Shape;439;p58"/>
          <p:cNvSpPr txBox="1"/>
          <p:nvPr>
            <p:ph idx="2" type="body"/>
          </p:nvPr>
        </p:nvSpPr>
        <p:spPr>
          <a:xfrm>
            <a:off x="663844" y="1718383"/>
            <a:ext cx="3703200" cy="279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▸"/>
              <a:defRPr/>
            </a:lvl1pPr>
            <a:lvl2pPr indent="-317500" lvl="1" marL="9144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2pPr>
            <a:lvl3pPr indent="-317500" lvl="2" marL="13716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3pPr>
            <a:lvl4pPr indent="-317500" lvl="3" marL="18288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4pPr>
            <a:lvl5pPr indent="-317500" lvl="4" marL="22860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5pPr>
            <a:lvl6pPr indent="-317500" lvl="5" marL="27432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6pPr>
            <a:lvl7pPr indent="-317500" lvl="6" marL="32004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7pPr>
            <a:lvl8pPr indent="-317500" lvl="7" marL="36576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8pPr>
            <a:lvl9pPr indent="-317500" lvl="8" marL="4114800">
              <a:lnSpc>
                <a:spcPct val="135000"/>
              </a:lnSpc>
              <a:spcBef>
                <a:spcPts val="800"/>
              </a:spcBef>
              <a:spcAft>
                <a:spcPts val="800"/>
              </a:spcAft>
              <a:buSzPts val="1400"/>
              <a:buChar char="･"/>
              <a:defRPr/>
            </a:lvl9pPr>
          </a:lstStyle>
          <a:p/>
        </p:txBody>
      </p:sp>
      <p:sp>
        <p:nvSpPr>
          <p:cNvPr id="440" name="Google Shape;440;p58"/>
          <p:cNvSpPr txBox="1"/>
          <p:nvPr>
            <p:ph idx="3" type="body"/>
          </p:nvPr>
        </p:nvSpPr>
        <p:spPr>
          <a:xfrm>
            <a:off x="4777069" y="1718381"/>
            <a:ext cx="3703200" cy="279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▸"/>
              <a:defRPr/>
            </a:lvl1pPr>
            <a:lvl2pPr indent="-317500" lvl="1" marL="9144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2pPr>
            <a:lvl3pPr indent="-317500" lvl="2" marL="13716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3pPr>
            <a:lvl4pPr indent="-317500" lvl="3" marL="18288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4pPr>
            <a:lvl5pPr indent="-317500" lvl="4" marL="22860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5pPr>
            <a:lvl6pPr indent="-317500" lvl="5" marL="27432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6pPr>
            <a:lvl7pPr indent="-317500" lvl="6" marL="32004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7pPr>
            <a:lvl8pPr indent="-317500" lvl="7" marL="36576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8pPr>
            <a:lvl9pPr indent="-317500" lvl="8" marL="4114800">
              <a:lnSpc>
                <a:spcPct val="135000"/>
              </a:lnSpc>
              <a:spcBef>
                <a:spcPts val="800"/>
              </a:spcBef>
              <a:spcAft>
                <a:spcPts val="800"/>
              </a:spcAft>
              <a:buSzPts val="1400"/>
              <a:buChar char="･"/>
              <a:defRPr/>
            </a:lvl9pPr>
          </a:lstStyle>
          <a:p/>
        </p:txBody>
      </p:sp>
      <p:sp>
        <p:nvSpPr>
          <p:cNvPr id="441" name="Google Shape;441;p58"/>
          <p:cNvSpPr txBox="1"/>
          <p:nvPr>
            <p:ph idx="4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442" name="Google Shape;442;p58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443" name="Google Shape;443;p58"/>
          <p:cNvSpPr txBox="1"/>
          <p:nvPr>
            <p:ph idx="5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image and column body">
  <p:cSld name="CUSTOM_4_17_1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5" name="Google Shape;445;p5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p5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5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8" name="Google Shape;448;p59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59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0" name="Google Shape;450;p59"/>
          <p:cNvSpPr txBox="1"/>
          <p:nvPr>
            <p:ph idx="2" type="body"/>
          </p:nvPr>
        </p:nvSpPr>
        <p:spPr>
          <a:xfrm>
            <a:off x="4777069" y="1718381"/>
            <a:ext cx="3703200" cy="279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▸"/>
              <a:defRPr/>
            </a:lvl1pPr>
            <a:lvl2pPr indent="-317500" lvl="1" marL="9144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2pPr>
            <a:lvl3pPr indent="-317500" lvl="2" marL="13716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3pPr>
            <a:lvl4pPr indent="-317500" lvl="3" marL="18288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4pPr>
            <a:lvl5pPr indent="-317500" lvl="4" marL="22860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5pPr>
            <a:lvl6pPr indent="-317500" lvl="5" marL="27432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6pPr>
            <a:lvl7pPr indent="-317500" lvl="6" marL="32004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7pPr>
            <a:lvl8pPr indent="-317500" lvl="7" marL="365760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8pPr>
            <a:lvl9pPr indent="-317500" lvl="8" marL="4114800">
              <a:lnSpc>
                <a:spcPct val="135000"/>
              </a:lnSpc>
              <a:spcBef>
                <a:spcPts val="800"/>
              </a:spcBef>
              <a:spcAft>
                <a:spcPts val="800"/>
              </a:spcAft>
              <a:buSzPts val="1400"/>
              <a:buChar char="･"/>
              <a:defRPr/>
            </a:lvl9pPr>
          </a:lstStyle>
          <a:p/>
        </p:txBody>
      </p:sp>
      <p:sp>
        <p:nvSpPr>
          <p:cNvPr id="451" name="Google Shape;451;p59"/>
          <p:cNvSpPr txBox="1"/>
          <p:nvPr>
            <p:ph idx="3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452" name="Google Shape;452;p59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453" name="Google Shape;453;p59"/>
          <p:cNvSpPr txBox="1"/>
          <p:nvPr>
            <p:ph idx="4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meline vertical">
  <p:cSld name="CUSTOM_4_16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0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456" name="Google Shape;456;p6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7" name="Google Shape;457;p6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6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9" name="Google Shape;459;p60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60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461" name="Google Shape;461;p60"/>
          <p:cNvCxnSpPr/>
          <p:nvPr/>
        </p:nvCxnSpPr>
        <p:spPr>
          <a:xfrm>
            <a:off x="3109811" y="-5512"/>
            <a:ext cx="0" cy="5154600"/>
          </a:xfrm>
          <a:prstGeom prst="straightConnector1">
            <a:avLst/>
          </a:prstGeom>
          <a:noFill/>
          <a:ln cap="flat" cmpd="sng" w="28575">
            <a:solidFill>
              <a:srgbClr val="D5D5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2" name="Google Shape;462;p60"/>
          <p:cNvSpPr txBox="1"/>
          <p:nvPr>
            <p:ph idx="3" type="subTitle"/>
          </p:nvPr>
        </p:nvSpPr>
        <p:spPr>
          <a:xfrm>
            <a:off x="3350831" y="1374657"/>
            <a:ext cx="3836700" cy="4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  <p:sp>
        <p:nvSpPr>
          <p:cNvPr id="463" name="Google Shape;463;p60"/>
          <p:cNvSpPr txBox="1"/>
          <p:nvPr>
            <p:ph idx="4" type="subTitle"/>
          </p:nvPr>
        </p:nvSpPr>
        <p:spPr>
          <a:xfrm>
            <a:off x="3350831" y="1080975"/>
            <a:ext cx="3404100" cy="22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464" name="Google Shape;464;p60"/>
          <p:cNvSpPr txBox="1"/>
          <p:nvPr>
            <p:ph idx="5" type="subTitle"/>
          </p:nvPr>
        </p:nvSpPr>
        <p:spPr>
          <a:xfrm>
            <a:off x="2521875" y="1374657"/>
            <a:ext cx="517500" cy="17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meline horizontal">
  <p:cSld name="CUSTOM_4_15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6" name="Google Shape;466;p6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7" name="Google Shape;467;p6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6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9" name="Google Shape;469;p61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61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1" name="Google Shape;471;p61"/>
          <p:cNvSpPr txBox="1"/>
          <p:nvPr>
            <p:ph idx="2" type="subTitle"/>
          </p:nvPr>
        </p:nvSpPr>
        <p:spPr>
          <a:xfrm>
            <a:off x="1531819" y="1873120"/>
            <a:ext cx="15801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472" name="Google Shape;472;p61"/>
          <p:cNvSpPr txBox="1"/>
          <p:nvPr>
            <p:ph idx="3" type="subTitle"/>
          </p:nvPr>
        </p:nvSpPr>
        <p:spPr>
          <a:xfrm>
            <a:off x="1531819" y="2177606"/>
            <a:ext cx="1580100" cy="5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473" name="Google Shape;473;p61"/>
          <p:cNvSpPr txBox="1"/>
          <p:nvPr>
            <p:ph idx="4" type="subTitle"/>
          </p:nvPr>
        </p:nvSpPr>
        <p:spPr>
          <a:xfrm>
            <a:off x="1197356" y="3302681"/>
            <a:ext cx="732000" cy="17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74" name="Google Shape;474;p61"/>
          <p:cNvSpPr txBox="1"/>
          <p:nvPr>
            <p:ph idx="5" type="subTitle"/>
          </p:nvPr>
        </p:nvSpPr>
        <p:spPr>
          <a:xfrm>
            <a:off x="2459231" y="2919383"/>
            <a:ext cx="732000" cy="17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75" name="Google Shape;475;p61"/>
          <p:cNvSpPr txBox="1"/>
          <p:nvPr>
            <p:ph idx="6" type="subTitle"/>
          </p:nvPr>
        </p:nvSpPr>
        <p:spPr>
          <a:xfrm>
            <a:off x="1285069" y="3564541"/>
            <a:ext cx="15801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476" name="Google Shape;476;p61"/>
          <p:cNvSpPr txBox="1"/>
          <p:nvPr>
            <p:ph idx="7" type="subTitle"/>
          </p:nvPr>
        </p:nvSpPr>
        <p:spPr>
          <a:xfrm>
            <a:off x="1285069" y="3869028"/>
            <a:ext cx="1580100" cy="5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477" name="Google Shape;477;p61"/>
          <p:cNvSpPr txBox="1"/>
          <p:nvPr>
            <p:ph idx="8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478" name="Google Shape;478;p61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479" name="Google Shape;479;p61"/>
          <p:cNvSpPr txBox="1"/>
          <p:nvPr>
            <p:ph idx="9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three callouts">
  <p:cSld name="CUSTOM_4_14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2"/>
          <p:cNvSpPr txBox="1"/>
          <p:nvPr>
            <p:ph idx="1" type="subTitle"/>
          </p:nvPr>
        </p:nvSpPr>
        <p:spPr>
          <a:xfrm>
            <a:off x="756675" y="1827319"/>
            <a:ext cx="2261100" cy="9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82" name="Google Shape;482;p62"/>
          <p:cNvSpPr txBox="1"/>
          <p:nvPr>
            <p:ph idx="2" type="subTitle"/>
          </p:nvPr>
        </p:nvSpPr>
        <p:spPr>
          <a:xfrm>
            <a:off x="3441488" y="1827319"/>
            <a:ext cx="2261100" cy="9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83" name="Google Shape;483;p62"/>
          <p:cNvSpPr txBox="1"/>
          <p:nvPr>
            <p:ph idx="3" type="subTitle"/>
          </p:nvPr>
        </p:nvSpPr>
        <p:spPr>
          <a:xfrm>
            <a:off x="6126263" y="1827319"/>
            <a:ext cx="2261100" cy="9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cxnSp>
        <p:nvCxnSpPr>
          <p:cNvPr id="484" name="Google Shape;484;p6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5" name="Google Shape;485;p6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6" name="Google Shape;486;p6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7" name="Google Shape;487;p62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62"/>
          <p:cNvSpPr txBox="1"/>
          <p:nvPr>
            <p:ph idx="4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489" name="Google Shape;489;p62"/>
          <p:cNvCxnSpPr/>
          <p:nvPr/>
        </p:nvCxnSpPr>
        <p:spPr>
          <a:xfrm>
            <a:off x="3229609" y="1995769"/>
            <a:ext cx="0" cy="191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90" name="Google Shape;490;p62"/>
          <p:cNvCxnSpPr/>
          <p:nvPr/>
        </p:nvCxnSpPr>
        <p:spPr>
          <a:xfrm>
            <a:off x="5914384" y="1995769"/>
            <a:ext cx="0" cy="191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91" name="Google Shape;491;p62"/>
          <p:cNvSpPr txBox="1"/>
          <p:nvPr>
            <p:ph idx="5" type="subTitle"/>
          </p:nvPr>
        </p:nvSpPr>
        <p:spPr>
          <a:xfrm>
            <a:off x="3351225" y="2757900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492" name="Google Shape;492;p62"/>
          <p:cNvSpPr txBox="1"/>
          <p:nvPr>
            <p:ph idx="6" type="subTitle"/>
          </p:nvPr>
        </p:nvSpPr>
        <p:spPr>
          <a:xfrm>
            <a:off x="3351300" y="3124819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493" name="Google Shape;493;p62"/>
          <p:cNvSpPr txBox="1"/>
          <p:nvPr>
            <p:ph idx="7" type="subTitle"/>
          </p:nvPr>
        </p:nvSpPr>
        <p:spPr>
          <a:xfrm>
            <a:off x="6036000" y="2757900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494" name="Google Shape;494;p62"/>
          <p:cNvSpPr txBox="1"/>
          <p:nvPr>
            <p:ph idx="8" type="subTitle"/>
          </p:nvPr>
        </p:nvSpPr>
        <p:spPr>
          <a:xfrm>
            <a:off x="6036075" y="3124819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495" name="Google Shape;495;p62"/>
          <p:cNvSpPr txBox="1"/>
          <p:nvPr>
            <p:ph idx="9" type="subTitle"/>
          </p:nvPr>
        </p:nvSpPr>
        <p:spPr>
          <a:xfrm>
            <a:off x="666450" y="2757900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496" name="Google Shape;496;p62"/>
          <p:cNvSpPr txBox="1"/>
          <p:nvPr>
            <p:ph idx="13" type="subTitle"/>
          </p:nvPr>
        </p:nvSpPr>
        <p:spPr>
          <a:xfrm>
            <a:off x="666525" y="3124819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497" name="Google Shape;497;p62"/>
          <p:cNvSpPr txBox="1"/>
          <p:nvPr>
            <p:ph idx="14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498" name="Google Shape;498;p62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499" name="Google Shape;499;p62"/>
          <p:cNvSpPr txBox="1"/>
          <p:nvPr>
            <p:ph idx="15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two callouts">
  <p:cSld name="CUSTOM_4_13"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3"/>
          <p:cNvSpPr txBox="1"/>
          <p:nvPr>
            <p:ph idx="1" type="subTitle"/>
          </p:nvPr>
        </p:nvSpPr>
        <p:spPr>
          <a:xfrm>
            <a:off x="3416662" y="1827319"/>
            <a:ext cx="2261100" cy="9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02" name="Google Shape;502;p63"/>
          <p:cNvSpPr txBox="1"/>
          <p:nvPr>
            <p:ph idx="2" type="subTitle"/>
          </p:nvPr>
        </p:nvSpPr>
        <p:spPr>
          <a:xfrm>
            <a:off x="5979694" y="1827319"/>
            <a:ext cx="2261100" cy="9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cxnSp>
        <p:nvCxnSpPr>
          <p:cNvPr id="503" name="Google Shape;503;p6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4" name="Google Shape;504;p6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5" name="Google Shape;505;p6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6" name="Google Shape;506;p63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63"/>
          <p:cNvSpPr txBox="1"/>
          <p:nvPr>
            <p:ph idx="3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8" name="Google Shape;508;p63"/>
          <p:cNvSpPr txBox="1"/>
          <p:nvPr>
            <p:ph idx="4" type="subTitle"/>
          </p:nvPr>
        </p:nvSpPr>
        <p:spPr>
          <a:xfrm>
            <a:off x="665850" y="1947525"/>
            <a:ext cx="2387100" cy="200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cxnSp>
        <p:nvCxnSpPr>
          <p:cNvPr id="509" name="Google Shape;509;p63"/>
          <p:cNvCxnSpPr/>
          <p:nvPr/>
        </p:nvCxnSpPr>
        <p:spPr>
          <a:xfrm>
            <a:off x="5914388" y="2758013"/>
            <a:ext cx="0" cy="105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510" name="Google Shape;510;p63"/>
          <p:cNvSpPr txBox="1"/>
          <p:nvPr>
            <p:ph idx="5" type="subTitle"/>
          </p:nvPr>
        </p:nvSpPr>
        <p:spPr>
          <a:xfrm>
            <a:off x="3465563" y="2758041"/>
            <a:ext cx="22122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511" name="Google Shape;511;p63"/>
          <p:cNvSpPr txBox="1"/>
          <p:nvPr>
            <p:ph idx="6" type="subTitle"/>
          </p:nvPr>
        </p:nvSpPr>
        <p:spPr>
          <a:xfrm>
            <a:off x="3465563" y="3124959"/>
            <a:ext cx="22122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512" name="Google Shape;512;p63"/>
          <p:cNvSpPr txBox="1"/>
          <p:nvPr>
            <p:ph idx="7" type="subTitle"/>
          </p:nvPr>
        </p:nvSpPr>
        <p:spPr>
          <a:xfrm>
            <a:off x="6038381" y="2758041"/>
            <a:ext cx="22122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513" name="Google Shape;513;p63"/>
          <p:cNvSpPr txBox="1"/>
          <p:nvPr>
            <p:ph idx="8" type="subTitle"/>
          </p:nvPr>
        </p:nvSpPr>
        <p:spPr>
          <a:xfrm>
            <a:off x="6038381" y="3124959"/>
            <a:ext cx="22122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514" name="Google Shape;514;p63"/>
          <p:cNvSpPr txBox="1"/>
          <p:nvPr>
            <p:ph idx="9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515" name="Google Shape;515;p63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516" name="Google Shape;516;p63"/>
          <p:cNvSpPr txBox="1"/>
          <p:nvPr>
            <p:ph idx="13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two pies">
  <p:cSld name="CUSTOM_4_12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8" name="Google Shape;518;p6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9" name="Google Shape;519;p6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0" name="Google Shape;520;p6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1" name="Google Shape;521;p6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64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523" name="Google Shape;523;p64"/>
          <p:cNvCxnSpPr/>
          <p:nvPr/>
        </p:nvCxnSpPr>
        <p:spPr>
          <a:xfrm>
            <a:off x="5914388" y="3329513"/>
            <a:ext cx="0" cy="105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524" name="Google Shape;524;p64"/>
          <p:cNvSpPr txBox="1"/>
          <p:nvPr>
            <p:ph idx="2" type="subTitle"/>
          </p:nvPr>
        </p:nvSpPr>
        <p:spPr>
          <a:xfrm>
            <a:off x="665850" y="1947525"/>
            <a:ext cx="2387100" cy="200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525" name="Google Shape;525;p64"/>
          <p:cNvSpPr txBox="1"/>
          <p:nvPr>
            <p:ph idx="3" type="subTitle"/>
          </p:nvPr>
        </p:nvSpPr>
        <p:spPr>
          <a:xfrm>
            <a:off x="3465563" y="3329513"/>
            <a:ext cx="22122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526" name="Google Shape;526;p64"/>
          <p:cNvSpPr txBox="1"/>
          <p:nvPr>
            <p:ph idx="4" type="subTitle"/>
          </p:nvPr>
        </p:nvSpPr>
        <p:spPr>
          <a:xfrm>
            <a:off x="3465563" y="3696431"/>
            <a:ext cx="22122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527" name="Google Shape;527;p64"/>
          <p:cNvSpPr txBox="1"/>
          <p:nvPr>
            <p:ph idx="5" type="subTitle"/>
          </p:nvPr>
        </p:nvSpPr>
        <p:spPr>
          <a:xfrm>
            <a:off x="6038381" y="3329513"/>
            <a:ext cx="22122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528" name="Google Shape;528;p64"/>
          <p:cNvSpPr txBox="1"/>
          <p:nvPr>
            <p:ph idx="6" type="subTitle"/>
          </p:nvPr>
        </p:nvSpPr>
        <p:spPr>
          <a:xfrm>
            <a:off x="6038381" y="3696431"/>
            <a:ext cx="22122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529" name="Google Shape;529;p64"/>
          <p:cNvSpPr txBox="1"/>
          <p:nvPr>
            <p:ph idx="7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530" name="Google Shape;530;p64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531" name="Google Shape;531;p64"/>
          <p:cNvSpPr txBox="1"/>
          <p:nvPr>
            <p:ph idx="8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large pie">
  <p:cSld name="CUSTOM_4_11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3" name="Google Shape;533;p6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4" name="Google Shape;534;p6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5" name="Google Shape;535;p6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6" name="Google Shape;536;p65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65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8" name="Google Shape;538;p65"/>
          <p:cNvSpPr txBox="1"/>
          <p:nvPr>
            <p:ph idx="2" type="subTitle"/>
          </p:nvPr>
        </p:nvSpPr>
        <p:spPr>
          <a:xfrm>
            <a:off x="665850" y="1947525"/>
            <a:ext cx="2387100" cy="200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539" name="Google Shape;539;p65"/>
          <p:cNvSpPr txBox="1"/>
          <p:nvPr>
            <p:ph idx="3" type="subTitle"/>
          </p:nvPr>
        </p:nvSpPr>
        <p:spPr>
          <a:xfrm>
            <a:off x="6808678" y="2286319"/>
            <a:ext cx="685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9pPr>
          </a:lstStyle>
          <a:p/>
        </p:txBody>
      </p:sp>
      <p:sp>
        <p:nvSpPr>
          <p:cNvPr id="540" name="Google Shape;540;p65"/>
          <p:cNvSpPr txBox="1"/>
          <p:nvPr>
            <p:ph idx="4" type="subTitle"/>
          </p:nvPr>
        </p:nvSpPr>
        <p:spPr>
          <a:xfrm>
            <a:off x="7713384" y="2286319"/>
            <a:ext cx="685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9pPr>
          </a:lstStyle>
          <a:p/>
        </p:txBody>
      </p:sp>
      <p:sp>
        <p:nvSpPr>
          <p:cNvPr id="541" name="Google Shape;541;p65"/>
          <p:cNvSpPr txBox="1"/>
          <p:nvPr>
            <p:ph idx="5" type="subTitle"/>
          </p:nvPr>
        </p:nvSpPr>
        <p:spPr>
          <a:xfrm>
            <a:off x="6808678" y="2881220"/>
            <a:ext cx="685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9pPr>
          </a:lstStyle>
          <a:p/>
        </p:txBody>
      </p:sp>
      <p:sp>
        <p:nvSpPr>
          <p:cNvPr id="542" name="Google Shape;542;p65"/>
          <p:cNvSpPr txBox="1"/>
          <p:nvPr>
            <p:ph idx="6" type="subTitle"/>
          </p:nvPr>
        </p:nvSpPr>
        <p:spPr>
          <a:xfrm>
            <a:off x="7713384" y="2881220"/>
            <a:ext cx="685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9pPr>
          </a:lstStyle>
          <a:p/>
        </p:txBody>
      </p:sp>
      <p:sp>
        <p:nvSpPr>
          <p:cNvPr id="543" name="Google Shape;543;p65"/>
          <p:cNvSpPr txBox="1"/>
          <p:nvPr>
            <p:ph idx="7" type="subTitle"/>
          </p:nvPr>
        </p:nvSpPr>
        <p:spPr>
          <a:xfrm>
            <a:off x="6808678" y="3452645"/>
            <a:ext cx="685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9pPr>
          </a:lstStyle>
          <a:p/>
        </p:txBody>
      </p:sp>
      <p:sp>
        <p:nvSpPr>
          <p:cNvPr id="544" name="Google Shape;544;p65"/>
          <p:cNvSpPr txBox="1"/>
          <p:nvPr>
            <p:ph idx="8" type="subTitle"/>
          </p:nvPr>
        </p:nvSpPr>
        <p:spPr>
          <a:xfrm>
            <a:off x="7713384" y="3452645"/>
            <a:ext cx="685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/>
            </a:lvl9pPr>
          </a:lstStyle>
          <a:p/>
        </p:txBody>
      </p:sp>
      <p:sp>
        <p:nvSpPr>
          <p:cNvPr id="545" name="Google Shape;545;p65"/>
          <p:cNvSpPr txBox="1"/>
          <p:nvPr>
            <p:ph idx="9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546" name="Google Shape;546;p65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547" name="Google Shape;547;p65"/>
          <p:cNvSpPr txBox="1"/>
          <p:nvPr>
            <p:ph idx="13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percentage bars">
  <p:cSld name="CUSTOM_4_10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9" name="Google Shape;549;p6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0" name="Google Shape;550;p6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1" name="Google Shape;551;p6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2" name="Google Shape;552;p66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66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4" name="Google Shape;554;p66"/>
          <p:cNvSpPr txBox="1"/>
          <p:nvPr>
            <p:ph idx="2" type="subTitle"/>
          </p:nvPr>
        </p:nvSpPr>
        <p:spPr>
          <a:xfrm>
            <a:off x="6036038" y="2173950"/>
            <a:ext cx="25578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555" name="Google Shape;555;p66"/>
          <p:cNvSpPr txBox="1"/>
          <p:nvPr>
            <p:ph idx="3" type="subTitle"/>
          </p:nvPr>
        </p:nvSpPr>
        <p:spPr>
          <a:xfrm>
            <a:off x="6036038" y="1905450"/>
            <a:ext cx="2557800" cy="24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556" name="Google Shape;556;p66"/>
          <p:cNvSpPr txBox="1"/>
          <p:nvPr>
            <p:ph idx="4" type="subTitle"/>
          </p:nvPr>
        </p:nvSpPr>
        <p:spPr>
          <a:xfrm>
            <a:off x="6036038" y="3507600"/>
            <a:ext cx="25578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557" name="Google Shape;557;p66"/>
          <p:cNvSpPr txBox="1"/>
          <p:nvPr>
            <p:ph idx="5" type="subTitle"/>
          </p:nvPr>
        </p:nvSpPr>
        <p:spPr>
          <a:xfrm>
            <a:off x="6036038" y="3239100"/>
            <a:ext cx="2557800" cy="24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2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558" name="Google Shape;558;p66"/>
          <p:cNvSpPr/>
          <p:nvPr/>
        </p:nvSpPr>
        <p:spPr>
          <a:xfrm>
            <a:off x="667144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66"/>
          <p:cNvSpPr/>
          <p:nvPr/>
        </p:nvSpPr>
        <p:spPr>
          <a:xfrm>
            <a:off x="667144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66"/>
          <p:cNvSpPr/>
          <p:nvPr/>
        </p:nvSpPr>
        <p:spPr>
          <a:xfrm>
            <a:off x="667144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66"/>
          <p:cNvSpPr/>
          <p:nvPr/>
        </p:nvSpPr>
        <p:spPr>
          <a:xfrm>
            <a:off x="667144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66"/>
          <p:cNvSpPr/>
          <p:nvPr/>
        </p:nvSpPr>
        <p:spPr>
          <a:xfrm>
            <a:off x="667144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66"/>
          <p:cNvSpPr/>
          <p:nvPr/>
        </p:nvSpPr>
        <p:spPr>
          <a:xfrm>
            <a:off x="667144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66"/>
          <p:cNvSpPr/>
          <p:nvPr/>
        </p:nvSpPr>
        <p:spPr>
          <a:xfrm>
            <a:off x="667144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66"/>
          <p:cNvSpPr/>
          <p:nvPr/>
        </p:nvSpPr>
        <p:spPr>
          <a:xfrm>
            <a:off x="667144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66"/>
          <p:cNvSpPr/>
          <p:nvPr/>
        </p:nvSpPr>
        <p:spPr>
          <a:xfrm>
            <a:off x="667144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66"/>
          <p:cNvSpPr/>
          <p:nvPr/>
        </p:nvSpPr>
        <p:spPr>
          <a:xfrm>
            <a:off x="667144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66"/>
          <p:cNvSpPr/>
          <p:nvPr/>
        </p:nvSpPr>
        <p:spPr>
          <a:xfrm>
            <a:off x="1189500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66"/>
          <p:cNvSpPr/>
          <p:nvPr/>
        </p:nvSpPr>
        <p:spPr>
          <a:xfrm>
            <a:off x="1189500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66"/>
          <p:cNvSpPr/>
          <p:nvPr/>
        </p:nvSpPr>
        <p:spPr>
          <a:xfrm>
            <a:off x="1189500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66"/>
          <p:cNvSpPr/>
          <p:nvPr/>
        </p:nvSpPr>
        <p:spPr>
          <a:xfrm>
            <a:off x="1189500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66"/>
          <p:cNvSpPr/>
          <p:nvPr/>
        </p:nvSpPr>
        <p:spPr>
          <a:xfrm>
            <a:off x="1189500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66"/>
          <p:cNvSpPr/>
          <p:nvPr/>
        </p:nvSpPr>
        <p:spPr>
          <a:xfrm>
            <a:off x="1189500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66"/>
          <p:cNvSpPr/>
          <p:nvPr/>
        </p:nvSpPr>
        <p:spPr>
          <a:xfrm>
            <a:off x="1189500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66"/>
          <p:cNvSpPr/>
          <p:nvPr/>
        </p:nvSpPr>
        <p:spPr>
          <a:xfrm>
            <a:off x="1189500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66"/>
          <p:cNvSpPr/>
          <p:nvPr/>
        </p:nvSpPr>
        <p:spPr>
          <a:xfrm>
            <a:off x="1189500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66"/>
          <p:cNvSpPr/>
          <p:nvPr/>
        </p:nvSpPr>
        <p:spPr>
          <a:xfrm>
            <a:off x="1189500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78" name="Google Shape;578;p66"/>
          <p:cNvSpPr/>
          <p:nvPr/>
        </p:nvSpPr>
        <p:spPr>
          <a:xfrm>
            <a:off x="1711856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66"/>
          <p:cNvSpPr/>
          <p:nvPr/>
        </p:nvSpPr>
        <p:spPr>
          <a:xfrm>
            <a:off x="1711856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66"/>
          <p:cNvSpPr/>
          <p:nvPr/>
        </p:nvSpPr>
        <p:spPr>
          <a:xfrm>
            <a:off x="1711856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66"/>
          <p:cNvSpPr/>
          <p:nvPr/>
        </p:nvSpPr>
        <p:spPr>
          <a:xfrm>
            <a:off x="1711856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66"/>
          <p:cNvSpPr/>
          <p:nvPr/>
        </p:nvSpPr>
        <p:spPr>
          <a:xfrm>
            <a:off x="1711856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66"/>
          <p:cNvSpPr/>
          <p:nvPr/>
        </p:nvSpPr>
        <p:spPr>
          <a:xfrm>
            <a:off x="1711856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66"/>
          <p:cNvSpPr/>
          <p:nvPr/>
        </p:nvSpPr>
        <p:spPr>
          <a:xfrm>
            <a:off x="1711856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66"/>
          <p:cNvSpPr/>
          <p:nvPr/>
        </p:nvSpPr>
        <p:spPr>
          <a:xfrm>
            <a:off x="1711856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66"/>
          <p:cNvSpPr/>
          <p:nvPr/>
        </p:nvSpPr>
        <p:spPr>
          <a:xfrm>
            <a:off x="1711856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66"/>
          <p:cNvSpPr/>
          <p:nvPr/>
        </p:nvSpPr>
        <p:spPr>
          <a:xfrm>
            <a:off x="1711856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88" name="Google Shape;588;p66"/>
          <p:cNvSpPr/>
          <p:nvPr/>
        </p:nvSpPr>
        <p:spPr>
          <a:xfrm>
            <a:off x="2234213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66"/>
          <p:cNvSpPr/>
          <p:nvPr/>
        </p:nvSpPr>
        <p:spPr>
          <a:xfrm>
            <a:off x="2234213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66"/>
          <p:cNvSpPr/>
          <p:nvPr/>
        </p:nvSpPr>
        <p:spPr>
          <a:xfrm>
            <a:off x="2234213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66"/>
          <p:cNvSpPr/>
          <p:nvPr/>
        </p:nvSpPr>
        <p:spPr>
          <a:xfrm>
            <a:off x="2234213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66"/>
          <p:cNvSpPr/>
          <p:nvPr/>
        </p:nvSpPr>
        <p:spPr>
          <a:xfrm>
            <a:off x="2234213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66"/>
          <p:cNvSpPr/>
          <p:nvPr/>
        </p:nvSpPr>
        <p:spPr>
          <a:xfrm>
            <a:off x="2234213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66"/>
          <p:cNvSpPr/>
          <p:nvPr/>
        </p:nvSpPr>
        <p:spPr>
          <a:xfrm>
            <a:off x="2234213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66"/>
          <p:cNvSpPr/>
          <p:nvPr/>
        </p:nvSpPr>
        <p:spPr>
          <a:xfrm>
            <a:off x="2234213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66"/>
          <p:cNvSpPr/>
          <p:nvPr/>
        </p:nvSpPr>
        <p:spPr>
          <a:xfrm>
            <a:off x="2234213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66"/>
          <p:cNvSpPr/>
          <p:nvPr/>
        </p:nvSpPr>
        <p:spPr>
          <a:xfrm>
            <a:off x="2234213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98" name="Google Shape;598;p66"/>
          <p:cNvSpPr/>
          <p:nvPr/>
        </p:nvSpPr>
        <p:spPr>
          <a:xfrm>
            <a:off x="2756569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66"/>
          <p:cNvSpPr/>
          <p:nvPr/>
        </p:nvSpPr>
        <p:spPr>
          <a:xfrm>
            <a:off x="2756569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66"/>
          <p:cNvSpPr/>
          <p:nvPr/>
        </p:nvSpPr>
        <p:spPr>
          <a:xfrm>
            <a:off x="2756569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66"/>
          <p:cNvSpPr/>
          <p:nvPr/>
        </p:nvSpPr>
        <p:spPr>
          <a:xfrm>
            <a:off x="2756569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66"/>
          <p:cNvSpPr/>
          <p:nvPr/>
        </p:nvSpPr>
        <p:spPr>
          <a:xfrm>
            <a:off x="2756569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66"/>
          <p:cNvSpPr/>
          <p:nvPr/>
        </p:nvSpPr>
        <p:spPr>
          <a:xfrm>
            <a:off x="2756569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66"/>
          <p:cNvSpPr/>
          <p:nvPr/>
        </p:nvSpPr>
        <p:spPr>
          <a:xfrm>
            <a:off x="2756569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66"/>
          <p:cNvSpPr/>
          <p:nvPr/>
        </p:nvSpPr>
        <p:spPr>
          <a:xfrm>
            <a:off x="2756569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66"/>
          <p:cNvSpPr/>
          <p:nvPr/>
        </p:nvSpPr>
        <p:spPr>
          <a:xfrm>
            <a:off x="2756569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66"/>
          <p:cNvSpPr/>
          <p:nvPr/>
        </p:nvSpPr>
        <p:spPr>
          <a:xfrm>
            <a:off x="2756569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08" name="Google Shape;608;p66"/>
          <p:cNvSpPr/>
          <p:nvPr/>
        </p:nvSpPr>
        <p:spPr>
          <a:xfrm>
            <a:off x="3278925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66"/>
          <p:cNvSpPr/>
          <p:nvPr/>
        </p:nvSpPr>
        <p:spPr>
          <a:xfrm>
            <a:off x="3278925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66"/>
          <p:cNvSpPr/>
          <p:nvPr/>
        </p:nvSpPr>
        <p:spPr>
          <a:xfrm>
            <a:off x="3278925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66"/>
          <p:cNvSpPr/>
          <p:nvPr/>
        </p:nvSpPr>
        <p:spPr>
          <a:xfrm>
            <a:off x="3278925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66"/>
          <p:cNvSpPr/>
          <p:nvPr/>
        </p:nvSpPr>
        <p:spPr>
          <a:xfrm>
            <a:off x="3278925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66"/>
          <p:cNvSpPr/>
          <p:nvPr/>
        </p:nvSpPr>
        <p:spPr>
          <a:xfrm>
            <a:off x="3278925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66"/>
          <p:cNvSpPr/>
          <p:nvPr/>
        </p:nvSpPr>
        <p:spPr>
          <a:xfrm>
            <a:off x="3278925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66"/>
          <p:cNvSpPr/>
          <p:nvPr/>
        </p:nvSpPr>
        <p:spPr>
          <a:xfrm>
            <a:off x="3278925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66"/>
          <p:cNvSpPr/>
          <p:nvPr/>
        </p:nvSpPr>
        <p:spPr>
          <a:xfrm>
            <a:off x="3278925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66"/>
          <p:cNvSpPr/>
          <p:nvPr/>
        </p:nvSpPr>
        <p:spPr>
          <a:xfrm>
            <a:off x="3278925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18" name="Google Shape;618;p66"/>
          <p:cNvSpPr/>
          <p:nvPr/>
        </p:nvSpPr>
        <p:spPr>
          <a:xfrm>
            <a:off x="3801281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66"/>
          <p:cNvSpPr/>
          <p:nvPr/>
        </p:nvSpPr>
        <p:spPr>
          <a:xfrm>
            <a:off x="3801281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66"/>
          <p:cNvSpPr/>
          <p:nvPr/>
        </p:nvSpPr>
        <p:spPr>
          <a:xfrm>
            <a:off x="3801281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66"/>
          <p:cNvSpPr/>
          <p:nvPr/>
        </p:nvSpPr>
        <p:spPr>
          <a:xfrm>
            <a:off x="3801281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66"/>
          <p:cNvSpPr/>
          <p:nvPr/>
        </p:nvSpPr>
        <p:spPr>
          <a:xfrm>
            <a:off x="3801281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66"/>
          <p:cNvSpPr/>
          <p:nvPr/>
        </p:nvSpPr>
        <p:spPr>
          <a:xfrm>
            <a:off x="3801281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66"/>
          <p:cNvSpPr/>
          <p:nvPr/>
        </p:nvSpPr>
        <p:spPr>
          <a:xfrm>
            <a:off x="3801281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66"/>
          <p:cNvSpPr/>
          <p:nvPr/>
        </p:nvSpPr>
        <p:spPr>
          <a:xfrm>
            <a:off x="3801281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66"/>
          <p:cNvSpPr/>
          <p:nvPr/>
        </p:nvSpPr>
        <p:spPr>
          <a:xfrm>
            <a:off x="3801281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66"/>
          <p:cNvSpPr/>
          <p:nvPr/>
        </p:nvSpPr>
        <p:spPr>
          <a:xfrm>
            <a:off x="3801281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28" name="Google Shape;628;p66"/>
          <p:cNvSpPr/>
          <p:nvPr/>
        </p:nvSpPr>
        <p:spPr>
          <a:xfrm>
            <a:off x="4323638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66"/>
          <p:cNvSpPr/>
          <p:nvPr/>
        </p:nvSpPr>
        <p:spPr>
          <a:xfrm>
            <a:off x="4323638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66"/>
          <p:cNvSpPr/>
          <p:nvPr/>
        </p:nvSpPr>
        <p:spPr>
          <a:xfrm>
            <a:off x="4323638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66"/>
          <p:cNvSpPr/>
          <p:nvPr/>
        </p:nvSpPr>
        <p:spPr>
          <a:xfrm>
            <a:off x="4323638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66"/>
          <p:cNvSpPr/>
          <p:nvPr/>
        </p:nvSpPr>
        <p:spPr>
          <a:xfrm>
            <a:off x="4323638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66"/>
          <p:cNvSpPr/>
          <p:nvPr/>
        </p:nvSpPr>
        <p:spPr>
          <a:xfrm>
            <a:off x="4323638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66"/>
          <p:cNvSpPr/>
          <p:nvPr/>
        </p:nvSpPr>
        <p:spPr>
          <a:xfrm>
            <a:off x="4323638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66"/>
          <p:cNvSpPr/>
          <p:nvPr/>
        </p:nvSpPr>
        <p:spPr>
          <a:xfrm>
            <a:off x="4323638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66"/>
          <p:cNvSpPr/>
          <p:nvPr/>
        </p:nvSpPr>
        <p:spPr>
          <a:xfrm>
            <a:off x="4323638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66"/>
          <p:cNvSpPr/>
          <p:nvPr/>
        </p:nvSpPr>
        <p:spPr>
          <a:xfrm>
            <a:off x="4323638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38" name="Google Shape;638;p66"/>
          <p:cNvSpPr/>
          <p:nvPr/>
        </p:nvSpPr>
        <p:spPr>
          <a:xfrm>
            <a:off x="4845994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66"/>
          <p:cNvSpPr/>
          <p:nvPr/>
        </p:nvSpPr>
        <p:spPr>
          <a:xfrm>
            <a:off x="4845994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66"/>
          <p:cNvSpPr/>
          <p:nvPr/>
        </p:nvSpPr>
        <p:spPr>
          <a:xfrm>
            <a:off x="4845994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66"/>
          <p:cNvSpPr/>
          <p:nvPr/>
        </p:nvSpPr>
        <p:spPr>
          <a:xfrm>
            <a:off x="4845994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66"/>
          <p:cNvSpPr/>
          <p:nvPr/>
        </p:nvSpPr>
        <p:spPr>
          <a:xfrm>
            <a:off x="4845994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66"/>
          <p:cNvSpPr/>
          <p:nvPr/>
        </p:nvSpPr>
        <p:spPr>
          <a:xfrm>
            <a:off x="4845994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66"/>
          <p:cNvSpPr/>
          <p:nvPr/>
        </p:nvSpPr>
        <p:spPr>
          <a:xfrm>
            <a:off x="4845994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66"/>
          <p:cNvSpPr/>
          <p:nvPr/>
        </p:nvSpPr>
        <p:spPr>
          <a:xfrm>
            <a:off x="4845994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66"/>
          <p:cNvSpPr/>
          <p:nvPr/>
        </p:nvSpPr>
        <p:spPr>
          <a:xfrm>
            <a:off x="4845994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66"/>
          <p:cNvSpPr/>
          <p:nvPr/>
        </p:nvSpPr>
        <p:spPr>
          <a:xfrm>
            <a:off x="4845994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48" name="Google Shape;648;p66"/>
          <p:cNvSpPr/>
          <p:nvPr/>
        </p:nvSpPr>
        <p:spPr>
          <a:xfrm>
            <a:off x="5368350" y="190545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66"/>
          <p:cNvSpPr/>
          <p:nvPr/>
        </p:nvSpPr>
        <p:spPr>
          <a:xfrm>
            <a:off x="5368350" y="198688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66"/>
          <p:cNvSpPr/>
          <p:nvPr/>
        </p:nvSpPr>
        <p:spPr>
          <a:xfrm>
            <a:off x="5368350" y="206831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66"/>
          <p:cNvSpPr/>
          <p:nvPr/>
        </p:nvSpPr>
        <p:spPr>
          <a:xfrm>
            <a:off x="5368350" y="2149744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66"/>
          <p:cNvSpPr/>
          <p:nvPr/>
        </p:nvSpPr>
        <p:spPr>
          <a:xfrm>
            <a:off x="5368350" y="223117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66"/>
          <p:cNvSpPr/>
          <p:nvPr/>
        </p:nvSpPr>
        <p:spPr>
          <a:xfrm>
            <a:off x="5368350" y="231260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66"/>
          <p:cNvSpPr/>
          <p:nvPr/>
        </p:nvSpPr>
        <p:spPr>
          <a:xfrm>
            <a:off x="5368350" y="239403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66"/>
          <p:cNvSpPr/>
          <p:nvPr/>
        </p:nvSpPr>
        <p:spPr>
          <a:xfrm>
            <a:off x="5368350" y="2475469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66"/>
          <p:cNvSpPr/>
          <p:nvPr/>
        </p:nvSpPr>
        <p:spPr>
          <a:xfrm>
            <a:off x="5368350" y="255690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66"/>
          <p:cNvSpPr/>
          <p:nvPr/>
        </p:nvSpPr>
        <p:spPr>
          <a:xfrm>
            <a:off x="5368350" y="263833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58" name="Google Shape;658;p66"/>
          <p:cNvSpPr/>
          <p:nvPr/>
        </p:nvSpPr>
        <p:spPr>
          <a:xfrm>
            <a:off x="667144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66"/>
          <p:cNvSpPr/>
          <p:nvPr/>
        </p:nvSpPr>
        <p:spPr>
          <a:xfrm>
            <a:off x="667144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66"/>
          <p:cNvSpPr/>
          <p:nvPr/>
        </p:nvSpPr>
        <p:spPr>
          <a:xfrm>
            <a:off x="667144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66"/>
          <p:cNvSpPr/>
          <p:nvPr/>
        </p:nvSpPr>
        <p:spPr>
          <a:xfrm>
            <a:off x="667144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66"/>
          <p:cNvSpPr/>
          <p:nvPr/>
        </p:nvSpPr>
        <p:spPr>
          <a:xfrm>
            <a:off x="667144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66"/>
          <p:cNvSpPr/>
          <p:nvPr/>
        </p:nvSpPr>
        <p:spPr>
          <a:xfrm>
            <a:off x="667144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66"/>
          <p:cNvSpPr/>
          <p:nvPr/>
        </p:nvSpPr>
        <p:spPr>
          <a:xfrm>
            <a:off x="667144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66"/>
          <p:cNvSpPr/>
          <p:nvPr/>
        </p:nvSpPr>
        <p:spPr>
          <a:xfrm>
            <a:off x="667144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66"/>
          <p:cNvSpPr/>
          <p:nvPr/>
        </p:nvSpPr>
        <p:spPr>
          <a:xfrm>
            <a:off x="667144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66"/>
          <p:cNvSpPr/>
          <p:nvPr/>
        </p:nvSpPr>
        <p:spPr>
          <a:xfrm>
            <a:off x="667144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68" name="Google Shape;668;p66"/>
          <p:cNvSpPr/>
          <p:nvPr/>
        </p:nvSpPr>
        <p:spPr>
          <a:xfrm>
            <a:off x="1189500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66"/>
          <p:cNvSpPr/>
          <p:nvPr/>
        </p:nvSpPr>
        <p:spPr>
          <a:xfrm>
            <a:off x="1189500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66"/>
          <p:cNvSpPr/>
          <p:nvPr/>
        </p:nvSpPr>
        <p:spPr>
          <a:xfrm>
            <a:off x="1189500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66"/>
          <p:cNvSpPr/>
          <p:nvPr/>
        </p:nvSpPr>
        <p:spPr>
          <a:xfrm>
            <a:off x="1189500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66"/>
          <p:cNvSpPr/>
          <p:nvPr/>
        </p:nvSpPr>
        <p:spPr>
          <a:xfrm>
            <a:off x="1189500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66"/>
          <p:cNvSpPr/>
          <p:nvPr/>
        </p:nvSpPr>
        <p:spPr>
          <a:xfrm>
            <a:off x="1189500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66"/>
          <p:cNvSpPr/>
          <p:nvPr/>
        </p:nvSpPr>
        <p:spPr>
          <a:xfrm>
            <a:off x="1189500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66"/>
          <p:cNvSpPr/>
          <p:nvPr/>
        </p:nvSpPr>
        <p:spPr>
          <a:xfrm>
            <a:off x="1189500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66"/>
          <p:cNvSpPr/>
          <p:nvPr/>
        </p:nvSpPr>
        <p:spPr>
          <a:xfrm>
            <a:off x="1189500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66"/>
          <p:cNvSpPr/>
          <p:nvPr/>
        </p:nvSpPr>
        <p:spPr>
          <a:xfrm>
            <a:off x="1189500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78" name="Google Shape;678;p66"/>
          <p:cNvSpPr/>
          <p:nvPr/>
        </p:nvSpPr>
        <p:spPr>
          <a:xfrm>
            <a:off x="1711856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66"/>
          <p:cNvSpPr/>
          <p:nvPr/>
        </p:nvSpPr>
        <p:spPr>
          <a:xfrm>
            <a:off x="1711856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66"/>
          <p:cNvSpPr/>
          <p:nvPr/>
        </p:nvSpPr>
        <p:spPr>
          <a:xfrm>
            <a:off x="1711856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66"/>
          <p:cNvSpPr/>
          <p:nvPr/>
        </p:nvSpPr>
        <p:spPr>
          <a:xfrm>
            <a:off x="1711856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66"/>
          <p:cNvSpPr/>
          <p:nvPr/>
        </p:nvSpPr>
        <p:spPr>
          <a:xfrm>
            <a:off x="1711856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66"/>
          <p:cNvSpPr/>
          <p:nvPr/>
        </p:nvSpPr>
        <p:spPr>
          <a:xfrm>
            <a:off x="1711856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66"/>
          <p:cNvSpPr/>
          <p:nvPr/>
        </p:nvSpPr>
        <p:spPr>
          <a:xfrm>
            <a:off x="1711856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66"/>
          <p:cNvSpPr/>
          <p:nvPr/>
        </p:nvSpPr>
        <p:spPr>
          <a:xfrm>
            <a:off x="1711856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66"/>
          <p:cNvSpPr/>
          <p:nvPr/>
        </p:nvSpPr>
        <p:spPr>
          <a:xfrm>
            <a:off x="1711856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66"/>
          <p:cNvSpPr/>
          <p:nvPr/>
        </p:nvSpPr>
        <p:spPr>
          <a:xfrm>
            <a:off x="1711856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88" name="Google Shape;688;p66"/>
          <p:cNvSpPr/>
          <p:nvPr/>
        </p:nvSpPr>
        <p:spPr>
          <a:xfrm>
            <a:off x="2234213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66"/>
          <p:cNvSpPr/>
          <p:nvPr/>
        </p:nvSpPr>
        <p:spPr>
          <a:xfrm>
            <a:off x="2234213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66"/>
          <p:cNvSpPr/>
          <p:nvPr/>
        </p:nvSpPr>
        <p:spPr>
          <a:xfrm>
            <a:off x="2234213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66"/>
          <p:cNvSpPr/>
          <p:nvPr/>
        </p:nvSpPr>
        <p:spPr>
          <a:xfrm>
            <a:off x="2234213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66"/>
          <p:cNvSpPr/>
          <p:nvPr/>
        </p:nvSpPr>
        <p:spPr>
          <a:xfrm>
            <a:off x="2234213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66"/>
          <p:cNvSpPr/>
          <p:nvPr/>
        </p:nvSpPr>
        <p:spPr>
          <a:xfrm>
            <a:off x="2234213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66"/>
          <p:cNvSpPr/>
          <p:nvPr/>
        </p:nvSpPr>
        <p:spPr>
          <a:xfrm>
            <a:off x="2234213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66"/>
          <p:cNvSpPr/>
          <p:nvPr/>
        </p:nvSpPr>
        <p:spPr>
          <a:xfrm>
            <a:off x="2234213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66"/>
          <p:cNvSpPr/>
          <p:nvPr/>
        </p:nvSpPr>
        <p:spPr>
          <a:xfrm>
            <a:off x="2234213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66"/>
          <p:cNvSpPr/>
          <p:nvPr/>
        </p:nvSpPr>
        <p:spPr>
          <a:xfrm>
            <a:off x="2234213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98" name="Google Shape;698;p66"/>
          <p:cNvSpPr/>
          <p:nvPr/>
        </p:nvSpPr>
        <p:spPr>
          <a:xfrm>
            <a:off x="2756569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66"/>
          <p:cNvSpPr/>
          <p:nvPr/>
        </p:nvSpPr>
        <p:spPr>
          <a:xfrm>
            <a:off x="2756569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66"/>
          <p:cNvSpPr/>
          <p:nvPr/>
        </p:nvSpPr>
        <p:spPr>
          <a:xfrm>
            <a:off x="2756569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66"/>
          <p:cNvSpPr/>
          <p:nvPr/>
        </p:nvSpPr>
        <p:spPr>
          <a:xfrm>
            <a:off x="2756569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66"/>
          <p:cNvSpPr/>
          <p:nvPr/>
        </p:nvSpPr>
        <p:spPr>
          <a:xfrm>
            <a:off x="2756569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66"/>
          <p:cNvSpPr/>
          <p:nvPr/>
        </p:nvSpPr>
        <p:spPr>
          <a:xfrm>
            <a:off x="2756569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66"/>
          <p:cNvSpPr/>
          <p:nvPr/>
        </p:nvSpPr>
        <p:spPr>
          <a:xfrm>
            <a:off x="2756569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66"/>
          <p:cNvSpPr/>
          <p:nvPr/>
        </p:nvSpPr>
        <p:spPr>
          <a:xfrm>
            <a:off x="2756569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66"/>
          <p:cNvSpPr/>
          <p:nvPr/>
        </p:nvSpPr>
        <p:spPr>
          <a:xfrm>
            <a:off x="2756569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66"/>
          <p:cNvSpPr/>
          <p:nvPr/>
        </p:nvSpPr>
        <p:spPr>
          <a:xfrm>
            <a:off x="2756569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708" name="Google Shape;708;p66"/>
          <p:cNvSpPr/>
          <p:nvPr/>
        </p:nvSpPr>
        <p:spPr>
          <a:xfrm>
            <a:off x="3278925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66"/>
          <p:cNvSpPr/>
          <p:nvPr/>
        </p:nvSpPr>
        <p:spPr>
          <a:xfrm>
            <a:off x="3278925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66"/>
          <p:cNvSpPr/>
          <p:nvPr/>
        </p:nvSpPr>
        <p:spPr>
          <a:xfrm>
            <a:off x="3278925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66"/>
          <p:cNvSpPr/>
          <p:nvPr/>
        </p:nvSpPr>
        <p:spPr>
          <a:xfrm>
            <a:off x="3278925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66"/>
          <p:cNvSpPr/>
          <p:nvPr/>
        </p:nvSpPr>
        <p:spPr>
          <a:xfrm>
            <a:off x="3278925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66"/>
          <p:cNvSpPr/>
          <p:nvPr/>
        </p:nvSpPr>
        <p:spPr>
          <a:xfrm>
            <a:off x="3278925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66"/>
          <p:cNvSpPr/>
          <p:nvPr/>
        </p:nvSpPr>
        <p:spPr>
          <a:xfrm>
            <a:off x="3278925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66"/>
          <p:cNvSpPr/>
          <p:nvPr/>
        </p:nvSpPr>
        <p:spPr>
          <a:xfrm>
            <a:off x="3278925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66"/>
          <p:cNvSpPr/>
          <p:nvPr/>
        </p:nvSpPr>
        <p:spPr>
          <a:xfrm>
            <a:off x="3278925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66"/>
          <p:cNvSpPr/>
          <p:nvPr/>
        </p:nvSpPr>
        <p:spPr>
          <a:xfrm>
            <a:off x="3278925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718" name="Google Shape;718;p66"/>
          <p:cNvSpPr/>
          <p:nvPr/>
        </p:nvSpPr>
        <p:spPr>
          <a:xfrm>
            <a:off x="3801281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66"/>
          <p:cNvSpPr/>
          <p:nvPr/>
        </p:nvSpPr>
        <p:spPr>
          <a:xfrm>
            <a:off x="3801281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66"/>
          <p:cNvSpPr/>
          <p:nvPr/>
        </p:nvSpPr>
        <p:spPr>
          <a:xfrm>
            <a:off x="3801281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66"/>
          <p:cNvSpPr/>
          <p:nvPr/>
        </p:nvSpPr>
        <p:spPr>
          <a:xfrm>
            <a:off x="3801281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66"/>
          <p:cNvSpPr/>
          <p:nvPr/>
        </p:nvSpPr>
        <p:spPr>
          <a:xfrm>
            <a:off x="3801281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66"/>
          <p:cNvSpPr/>
          <p:nvPr/>
        </p:nvSpPr>
        <p:spPr>
          <a:xfrm>
            <a:off x="3801281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66"/>
          <p:cNvSpPr/>
          <p:nvPr/>
        </p:nvSpPr>
        <p:spPr>
          <a:xfrm>
            <a:off x="3801281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66"/>
          <p:cNvSpPr/>
          <p:nvPr/>
        </p:nvSpPr>
        <p:spPr>
          <a:xfrm>
            <a:off x="3801281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66"/>
          <p:cNvSpPr/>
          <p:nvPr/>
        </p:nvSpPr>
        <p:spPr>
          <a:xfrm>
            <a:off x="3801281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66"/>
          <p:cNvSpPr/>
          <p:nvPr/>
        </p:nvSpPr>
        <p:spPr>
          <a:xfrm>
            <a:off x="3801281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728" name="Google Shape;728;p66"/>
          <p:cNvSpPr/>
          <p:nvPr/>
        </p:nvSpPr>
        <p:spPr>
          <a:xfrm>
            <a:off x="4323638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66"/>
          <p:cNvSpPr/>
          <p:nvPr/>
        </p:nvSpPr>
        <p:spPr>
          <a:xfrm>
            <a:off x="4323638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66"/>
          <p:cNvSpPr/>
          <p:nvPr/>
        </p:nvSpPr>
        <p:spPr>
          <a:xfrm>
            <a:off x="4323638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66"/>
          <p:cNvSpPr/>
          <p:nvPr/>
        </p:nvSpPr>
        <p:spPr>
          <a:xfrm>
            <a:off x="4323638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66"/>
          <p:cNvSpPr/>
          <p:nvPr/>
        </p:nvSpPr>
        <p:spPr>
          <a:xfrm>
            <a:off x="4323638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66"/>
          <p:cNvSpPr/>
          <p:nvPr/>
        </p:nvSpPr>
        <p:spPr>
          <a:xfrm>
            <a:off x="4323638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66"/>
          <p:cNvSpPr/>
          <p:nvPr/>
        </p:nvSpPr>
        <p:spPr>
          <a:xfrm>
            <a:off x="4323638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66"/>
          <p:cNvSpPr/>
          <p:nvPr/>
        </p:nvSpPr>
        <p:spPr>
          <a:xfrm>
            <a:off x="4323638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66"/>
          <p:cNvSpPr/>
          <p:nvPr/>
        </p:nvSpPr>
        <p:spPr>
          <a:xfrm>
            <a:off x="4323638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66"/>
          <p:cNvSpPr/>
          <p:nvPr/>
        </p:nvSpPr>
        <p:spPr>
          <a:xfrm>
            <a:off x="4323638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738" name="Google Shape;738;p66"/>
          <p:cNvSpPr/>
          <p:nvPr/>
        </p:nvSpPr>
        <p:spPr>
          <a:xfrm>
            <a:off x="4845994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66"/>
          <p:cNvSpPr/>
          <p:nvPr/>
        </p:nvSpPr>
        <p:spPr>
          <a:xfrm>
            <a:off x="4845994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66"/>
          <p:cNvSpPr/>
          <p:nvPr/>
        </p:nvSpPr>
        <p:spPr>
          <a:xfrm>
            <a:off x="4845994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66"/>
          <p:cNvSpPr/>
          <p:nvPr/>
        </p:nvSpPr>
        <p:spPr>
          <a:xfrm>
            <a:off x="4845994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66"/>
          <p:cNvSpPr/>
          <p:nvPr/>
        </p:nvSpPr>
        <p:spPr>
          <a:xfrm>
            <a:off x="4845994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66"/>
          <p:cNvSpPr/>
          <p:nvPr/>
        </p:nvSpPr>
        <p:spPr>
          <a:xfrm>
            <a:off x="4845994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66"/>
          <p:cNvSpPr/>
          <p:nvPr/>
        </p:nvSpPr>
        <p:spPr>
          <a:xfrm>
            <a:off x="4845994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66"/>
          <p:cNvSpPr/>
          <p:nvPr/>
        </p:nvSpPr>
        <p:spPr>
          <a:xfrm>
            <a:off x="4845994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66"/>
          <p:cNvSpPr/>
          <p:nvPr/>
        </p:nvSpPr>
        <p:spPr>
          <a:xfrm>
            <a:off x="4845994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66"/>
          <p:cNvSpPr/>
          <p:nvPr/>
        </p:nvSpPr>
        <p:spPr>
          <a:xfrm>
            <a:off x="4845994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748" name="Google Shape;748;p66"/>
          <p:cNvSpPr/>
          <p:nvPr/>
        </p:nvSpPr>
        <p:spPr>
          <a:xfrm>
            <a:off x="5368350" y="323909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66"/>
          <p:cNvSpPr/>
          <p:nvPr/>
        </p:nvSpPr>
        <p:spPr>
          <a:xfrm>
            <a:off x="5368350" y="332052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66"/>
          <p:cNvSpPr/>
          <p:nvPr/>
        </p:nvSpPr>
        <p:spPr>
          <a:xfrm>
            <a:off x="5368350" y="3401955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66"/>
          <p:cNvSpPr/>
          <p:nvPr/>
        </p:nvSpPr>
        <p:spPr>
          <a:xfrm>
            <a:off x="5368350" y="3483386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66"/>
          <p:cNvSpPr/>
          <p:nvPr/>
        </p:nvSpPr>
        <p:spPr>
          <a:xfrm>
            <a:off x="5368350" y="3564817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66"/>
          <p:cNvSpPr/>
          <p:nvPr/>
        </p:nvSpPr>
        <p:spPr>
          <a:xfrm>
            <a:off x="5368350" y="3646248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66"/>
          <p:cNvSpPr/>
          <p:nvPr/>
        </p:nvSpPr>
        <p:spPr>
          <a:xfrm>
            <a:off x="5368350" y="3727680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66"/>
          <p:cNvSpPr/>
          <p:nvPr/>
        </p:nvSpPr>
        <p:spPr>
          <a:xfrm>
            <a:off x="5368350" y="3809111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66"/>
          <p:cNvSpPr/>
          <p:nvPr/>
        </p:nvSpPr>
        <p:spPr>
          <a:xfrm>
            <a:off x="5368350" y="3890542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66"/>
          <p:cNvSpPr/>
          <p:nvPr/>
        </p:nvSpPr>
        <p:spPr>
          <a:xfrm>
            <a:off x="5368350" y="3971973"/>
            <a:ext cx="430800" cy="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758" name="Google Shape;758;p66"/>
          <p:cNvSpPr txBox="1"/>
          <p:nvPr>
            <p:ph idx="6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759" name="Google Shape;759;p66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760" name="Google Shape;760;p66"/>
          <p:cNvSpPr txBox="1"/>
          <p:nvPr>
            <p:ph idx="7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quote three column">
  <p:cSld name="CUSTOM_4_9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2" name="Google Shape;762;p6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3" name="Google Shape;763;p6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4" name="Google Shape;764;p6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5" name="Google Shape;765;p6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67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767" name="Google Shape;767;p67"/>
          <p:cNvCxnSpPr/>
          <p:nvPr/>
        </p:nvCxnSpPr>
        <p:spPr>
          <a:xfrm>
            <a:off x="3230700" y="2082713"/>
            <a:ext cx="0" cy="172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768" name="Google Shape;768;p67"/>
          <p:cNvCxnSpPr/>
          <p:nvPr/>
        </p:nvCxnSpPr>
        <p:spPr>
          <a:xfrm>
            <a:off x="5917913" y="2082713"/>
            <a:ext cx="0" cy="172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769" name="Google Shape;769;p67"/>
          <p:cNvSpPr txBox="1"/>
          <p:nvPr>
            <p:ph idx="2" type="subTitle"/>
          </p:nvPr>
        </p:nvSpPr>
        <p:spPr>
          <a:xfrm>
            <a:off x="855694" y="3510788"/>
            <a:ext cx="2062800" cy="3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770" name="Google Shape;770;p67"/>
          <p:cNvSpPr txBox="1"/>
          <p:nvPr>
            <p:ph idx="3" type="subTitle"/>
          </p:nvPr>
        </p:nvSpPr>
        <p:spPr>
          <a:xfrm>
            <a:off x="855694" y="2110282"/>
            <a:ext cx="2062800" cy="116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  <p:sp>
        <p:nvSpPr>
          <p:cNvPr id="771" name="Google Shape;771;p67"/>
          <p:cNvSpPr txBox="1"/>
          <p:nvPr>
            <p:ph idx="4" type="subTitle"/>
          </p:nvPr>
        </p:nvSpPr>
        <p:spPr>
          <a:xfrm>
            <a:off x="3542906" y="2110282"/>
            <a:ext cx="2062800" cy="116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  <p:sp>
        <p:nvSpPr>
          <p:cNvPr id="772" name="Google Shape;772;p67"/>
          <p:cNvSpPr txBox="1"/>
          <p:nvPr>
            <p:ph idx="5" type="subTitle"/>
          </p:nvPr>
        </p:nvSpPr>
        <p:spPr>
          <a:xfrm>
            <a:off x="6230119" y="2110282"/>
            <a:ext cx="2062800" cy="116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  <p:sp>
        <p:nvSpPr>
          <p:cNvPr id="773" name="Google Shape;773;p67"/>
          <p:cNvSpPr txBox="1"/>
          <p:nvPr>
            <p:ph idx="6" type="subTitle"/>
          </p:nvPr>
        </p:nvSpPr>
        <p:spPr>
          <a:xfrm>
            <a:off x="3540600" y="3510788"/>
            <a:ext cx="2062800" cy="3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774" name="Google Shape;774;p67"/>
          <p:cNvSpPr txBox="1"/>
          <p:nvPr>
            <p:ph idx="7" type="subTitle"/>
          </p:nvPr>
        </p:nvSpPr>
        <p:spPr>
          <a:xfrm>
            <a:off x="6230119" y="3510788"/>
            <a:ext cx="2062800" cy="3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pic>
        <p:nvPicPr>
          <p:cNvPr id="775" name="Google Shape;775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604" y="1662897"/>
            <a:ext cx="414914" cy="4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0819" y="1662897"/>
            <a:ext cx="414914" cy="4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8034" y="1662897"/>
            <a:ext cx="414914" cy="4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67"/>
          <p:cNvSpPr txBox="1"/>
          <p:nvPr>
            <p:ph idx="8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779" name="Google Shape;779;p67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780" name="Google Shape;780;p67"/>
          <p:cNvSpPr txBox="1"/>
          <p:nvPr>
            <p:ph idx="9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quote two column">
  <p:cSld name="CUSTOM_4_8"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2" name="Google Shape;782;p6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3" name="Google Shape;783;p6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4" name="Google Shape;784;p6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5" name="Google Shape;785;p68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68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787" name="Google Shape;787;p68"/>
          <p:cNvCxnSpPr/>
          <p:nvPr/>
        </p:nvCxnSpPr>
        <p:spPr>
          <a:xfrm>
            <a:off x="4574182" y="2097150"/>
            <a:ext cx="0" cy="219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788" name="Google Shape;788;p68"/>
          <p:cNvSpPr txBox="1"/>
          <p:nvPr>
            <p:ph idx="2" type="subTitle"/>
          </p:nvPr>
        </p:nvSpPr>
        <p:spPr>
          <a:xfrm>
            <a:off x="1007344" y="3777544"/>
            <a:ext cx="3298500" cy="3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789" name="Google Shape;789;p68"/>
          <p:cNvSpPr txBox="1"/>
          <p:nvPr>
            <p:ph idx="3" type="subTitle"/>
          </p:nvPr>
        </p:nvSpPr>
        <p:spPr>
          <a:xfrm>
            <a:off x="1007344" y="2136075"/>
            <a:ext cx="3298500" cy="139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0" name="Google Shape;790;p68"/>
          <p:cNvSpPr txBox="1"/>
          <p:nvPr>
            <p:ph idx="4" type="subTitle"/>
          </p:nvPr>
        </p:nvSpPr>
        <p:spPr>
          <a:xfrm>
            <a:off x="4896994" y="3777544"/>
            <a:ext cx="3298500" cy="3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791" name="Google Shape;791;p68"/>
          <p:cNvSpPr txBox="1"/>
          <p:nvPr>
            <p:ph idx="5" type="subTitle"/>
          </p:nvPr>
        </p:nvSpPr>
        <p:spPr>
          <a:xfrm>
            <a:off x="4896994" y="2136075"/>
            <a:ext cx="3298500" cy="139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2" name="Google Shape;792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0311" y="1533667"/>
            <a:ext cx="548775" cy="548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9961" y="1533667"/>
            <a:ext cx="548775" cy="548762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68"/>
          <p:cNvSpPr txBox="1"/>
          <p:nvPr>
            <p:ph idx="6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795" name="Google Shape;795;p68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796" name="Google Shape;796;p68"/>
          <p:cNvSpPr txBox="1"/>
          <p:nvPr>
            <p:ph idx="7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quote large">
  <p:cSld name="CUSTOM_4_7"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69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799" name="Google Shape;799;p6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0" name="Google Shape;800;p6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1" name="Google Shape;801;p6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2" name="Google Shape;802;p69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69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4" name="Google Shape;804;p69"/>
          <p:cNvSpPr txBox="1"/>
          <p:nvPr>
            <p:ph type="title"/>
          </p:nvPr>
        </p:nvSpPr>
        <p:spPr>
          <a:xfrm>
            <a:off x="3349163" y="1091531"/>
            <a:ext cx="5043600" cy="240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805" name="Google Shape;805;p69"/>
          <p:cNvSpPr txBox="1"/>
          <p:nvPr>
            <p:ph idx="3" type="subTitle"/>
          </p:nvPr>
        </p:nvSpPr>
        <p:spPr>
          <a:xfrm>
            <a:off x="3349200" y="3777544"/>
            <a:ext cx="3073200" cy="3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  <p:pic>
        <p:nvPicPr>
          <p:cNvPr id="806" name="Google Shape;806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4587" y="973839"/>
            <a:ext cx="548775" cy="548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wo by two">
  <p:cSld name="CUSTOM_4_6"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8" name="Google Shape;808;p7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9" name="Google Shape;809;p7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0" name="Google Shape;810;p7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1" name="Google Shape;811;p70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70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3" name="Google Shape;813;p70"/>
          <p:cNvSpPr txBox="1"/>
          <p:nvPr>
            <p:ph idx="2" type="subTitle"/>
          </p:nvPr>
        </p:nvSpPr>
        <p:spPr>
          <a:xfrm>
            <a:off x="5141316" y="2091075"/>
            <a:ext cx="26340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814" name="Google Shape;814;p70"/>
          <p:cNvSpPr txBox="1"/>
          <p:nvPr>
            <p:ph idx="3" type="subTitle"/>
          </p:nvPr>
        </p:nvSpPr>
        <p:spPr>
          <a:xfrm>
            <a:off x="5141311" y="1764713"/>
            <a:ext cx="26340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815" name="Google Shape;815;p70"/>
          <p:cNvSpPr txBox="1"/>
          <p:nvPr>
            <p:ph idx="4" type="subTitle"/>
          </p:nvPr>
        </p:nvSpPr>
        <p:spPr>
          <a:xfrm>
            <a:off x="5141316" y="3325781"/>
            <a:ext cx="26340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816" name="Google Shape;816;p70"/>
          <p:cNvSpPr txBox="1"/>
          <p:nvPr>
            <p:ph idx="5" type="subTitle"/>
          </p:nvPr>
        </p:nvSpPr>
        <p:spPr>
          <a:xfrm>
            <a:off x="5141311" y="2999419"/>
            <a:ext cx="26340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817" name="Google Shape;817;p70"/>
          <p:cNvSpPr txBox="1"/>
          <p:nvPr>
            <p:ph idx="6" type="subTitle"/>
          </p:nvPr>
        </p:nvSpPr>
        <p:spPr>
          <a:xfrm>
            <a:off x="1563469" y="2091075"/>
            <a:ext cx="26340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818" name="Google Shape;818;p70"/>
          <p:cNvSpPr txBox="1"/>
          <p:nvPr>
            <p:ph idx="7" type="subTitle"/>
          </p:nvPr>
        </p:nvSpPr>
        <p:spPr>
          <a:xfrm>
            <a:off x="1563450" y="1764713"/>
            <a:ext cx="26340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819" name="Google Shape;819;p70"/>
          <p:cNvSpPr txBox="1"/>
          <p:nvPr>
            <p:ph idx="8" type="subTitle"/>
          </p:nvPr>
        </p:nvSpPr>
        <p:spPr>
          <a:xfrm>
            <a:off x="1563469" y="3325781"/>
            <a:ext cx="26340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820" name="Google Shape;820;p70"/>
          <p:cNvSpPr txBox="1"/>
          <p:nvPr>
            <p:ph idx="9" type="subTitle"/>
          </p:nvPr>
        </p:nvSpPr>
        <p:spPr>
          <a:xfrm>
            <a:off x="1563450" y="2999419"/>
            <a:ext cx="26340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821" name="Google Shape;821;p70"/>
          <p:cNvSpPr txBox="1"/>
          <p:nvPr>
            <p:ph idx="13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822" name="Google Shape;822;p70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823" name="Google Shape;823;p70"/>
          <p:cNvSpPr txBox="1"/>
          <p:nvPr>
            <p:ph idx="14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four column">
  <p:cSld name="CUSTOM_4_5"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5" name="Google Shape;825;p7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6" name="Google Shape;826;p7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7" name="Google Shape;827;p7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8" name="Google Shape;828;p71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71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830" name="Google Shape;830;p71"/>
          <p:cNvCxnSpPr/>
          <p:nvPr/>
        </p:nvCxnSpPr>
        <p:spPr>
          <a:xfrm>
            <a:off x="2562438" y="2758500"/>
            <a:ext cx="0" cy="114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31" name="Google Shape;831;p71"/>
          <p:cNvCxnSpPr/>
          <p:nvPr/>
        </p:nvCxnSpPr>
        <p:spPr>
          <a:xfrm>
            <a:off x="4572075" y="2758500"/>
            <a:ext cx="0" cy="114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32" name="Google Shape;832;p71"/>
          <p:cNvCxnSpPr/>
          <p:nvPr/>
        </p:nvCxnSpPr>
        <p:spPr>
          <a:xfrm>
            <a:off x="6581713" y="2758500"/>
            <a:ext cx="0" cy="114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33" name="Google Shape;833;p71"/>
          <p:cNvSpPr txBox="1"/>
          <p:nvPr>
            <p:ph idx="2" type="subTitle"/>
          </p:nvPr>
        </p:nvSpPr>
        <p:spPr>
          <a:xfrm>
            <a:off x="663806" y="3044625"/>
            <a:ext cx="17877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834" name="Google Shape;834;p71"/>
          <p:cNvSpPr txBox="1"/>
          <p:nvPr>
            <p:ph idx="3" type="subTitle"/>
          </p:nvPr>
        </p:nvSpPr>
        <p:spPr>
          <a:xfrm>
            <a:off x="663788" y="2718263"/>
            <a:ext cx="17877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835" name="Google Shape;835;p71"/>
          <p:cNvSpPr txBox="1"/>
          <p:nvPr>
            <p:ph idx="4" type="subTitle"/>
          </p:nvPr>
        </p:nvSpPr>
        <p:spPr>
          <a:xfrm>
            <a:off x="6692719" y="3044625"/>
            <a:ext cx="17877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836" name="Google Shape;836;p71"/>
          <p:cNvSpPr txBox="1"/>
          <p:nvPr>
            <p:ph idx="5" type="subTitle"/>
          </p:nvPr>
        </p:nvSpPr>
        <p:spPr>
          <a:xfrm>
            <a:off x="6692700" y="2718263"/>
            <a:ext cx="17877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837" name="Google Shape;837;p71"/>
          <p:cNvSpPr txBox="1"/>
          <p:nvPr>
            <p:ph idx="6" type="subTitle"/>
          </p:nvPr>
        </p:nvSpPr>
        <p:spPr>
          <a:xfrm>
            <a:off x="4683081" y="3044625"/>
            <a:ext cx="17877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838" name="Google Shape;838;p71"/>
          <p:cNvSpPr txBox="1"/>
          <p:nvPr>
            <p:ph idx="7" type="subTitle"/>
          </p:nvPr>
        </p:nvSpPr>
        <p:spPr>
          <a:xfrm>
            <a:off x="4683063" y="2718263"/>
            <a:ext cx="17877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839" name="Google Shape;839;p71"/>
          <p:cNvSpPr txBox="1"/>
          <p:nvPr>
            <p:ph idx="8" type="subTitle"/>
          </p:nvPr>
        </p:nvSpPr>
        <p:spPr>
          <a:xfrm>
            <a:off x="2673444" y="3044625"/>
            <a:ext cx="17877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840" name="Google Shape;840;p71"/>
          <p:cNvSpPr txBox="1"/>
          <p:nvPr>
            <p:ph idx="9" type="subTitle"/>
          </p:nvPr>
        </p:nvSpPr>
        <p:spPr>
          <a:xfrm>
            <a:off x="2673425" y="2718263"/>
            <a:ext cx="17877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841" name="Google Shape;841;p71"/>
          <p:cNvSpPr txBox="1"/>
          <p:nvPr>
            <p:ph idx="13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842" name="Google Shape;842;p71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843" name="Google Shape;843;p71"/>
          <p:cNvSpPr txBox="1"/>
          <p:nvPr>
            <p:ph idx="14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 left">
  <p:cSld name="CUSTOM_4_4"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72"/>
          <p:cNvSpPr txBox="1"/>
          <p:nvPr>
            <p:ph idx="1" type="subTitle"/>
          </p:nvPr>
        </p:nvSpPr>
        <p:spPr>
          <a:xfrm>
            <a:off x="663788" y="2519025"/>
            <a:ext cx="2469000" cy="148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46" name="Google Shape;846;p72"/>
          <p:cNvSpPr txBox="1"/>
          <p:nvPr>
            <p:ph type="title"/>
          </p:nvPr>
        </p:nvSpPr>
        <p:spPr>
          <a:xfrm>
            <a:off x="663788" y="930525"/>
            <a:ext cx="3086100" cy="148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847" name="Google Shape;847;p72"/>
          <p:cNvSpPr txBox="1"/>
          <p:nvPr>
            <p:ph idx="2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848" name="Google Shape;848;p7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9" name="Google Shape;849;p7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0" name="Google Shape;850;p7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1" name="Google Shape;851;p72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72"/>
          <p:cNvSpPr txBox="1"/>
          <p:nvPr>
            <p:ph idx="3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3" name="Google Shape;853;p72"/>
          <p:cNvSpPr txBox="1"/>
          <p:nvPr>
            <p:ph idx="4" type="subTitle"/>
          </p:nvPr>
        </p:nvSpPr>
        <p:spPr>
          <a:xfrm>
            <a:off x="5143013" y="1233038"/>
            <a:ext cx="3495600" cy="6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854" name="Google Shape;854;p72"/>
          <p:cNvSpPr txBox="1"/>
          <p:nvPr>
            <p:ph idx="5" type="subTitle"/>
          </p:nvPr>
        </p:nvSpPr>
        <p:spPr>
          <a:xfrm>
            <a:off x="5143013" y="930525"/>
            <a:ext cx="3495600" cy="260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855" name="Google Shape;855;p72"/>
          <p:cNvSpPr txBox="1"/>
          <p:nvPr>
            <p:ph idx="6" type="subTitle"/>
          </p:nvPr>
        </p:nvSpPr>
        <p:spPr>
          <a:xfrm>
            <a:off x="5143013" y="2373094"/>
            <a:ext cx="3495600" cy="6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856" name="Google Shape;856;p72"/>
          <p:cNvSpPr txBox="1"/>
          <p:nvPr>
            <p:ph idx="7" type="subTitle"/>
          </p:nvPr>
        </p:nvSpPr>
        <p:spPr>
          <a:xfrm>
            <a:off x="5143013" y="2070581"/>
            <a:ext cx="3495600" cy="260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857" name="Google Shape;857;p72"/>
          <p:cNvSpPr txBox="1"/>
          <p:nvPr>
            <p:ph idx="8" type="subTitle"/>
          </p:nvPr>
        </p:nvSpPr>
        <p:spPr>
          <a:xfrm>
            <a:off x="5143013" y="3513150"/>
            <a:ext cx="3495600" cy="6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858" name="Google Shape;858;p72"/>
          <p:cNvSpPr txBox="1"/>
          <p:nvPr>
            <p:ph idx="9" type="subTitle"/>
          </p:nvPr>
        </p:nvSpPr>
        <p:spPr>
          <a:xfrm>
            <a:off x="5143013" y="3210638"/>
            <a:ext cx="3495600" cy="260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hree column">
  <p:cSld name="CUSTOM_4_3"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0" name="Google Shape;860;p7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1" name="Google Shape;861;p7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2" name="Google Shape;862;p7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3" name="Google Shape;863;p73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73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865" name="Google Shape;865;p73"/>
          <p:cNvCxnSpPr/>
          <p:nvPr/>
        </p:nvCxnSpPr>
        <p:spPr>
          <a:xfrm>
            <a:off x="3229613" y="3172294"/>
            <a:ext cx="0" cy="11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66" name="Google Shape;866;p73"/>
          <p:cNvCxnSpPr/>
          <p:nvPr/>
        </p:nvCxnSpPr>
        <p:spPr>
          <a:xfrm>
            <a:off x="5914388" y="3172294"/>
            <a:ext cx="0" cy="11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67" name="Google Shape;867;p73"/>
          <p:cNvSpPr txBox="1"/>
          <p:nvPr>
            <p:ph idx="2" type="subTitle"/>
          </p:nvPr>
        </p:nvSpPr>
        <p:spPr>
          <a:xfrm>
            <a:off x="3351225" y="3172294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868" name="Google Shape;868;p73"/>
          <p:cNvSpPr txBox="1"/>
          <p:nvPr>
            <p:ph idx="3" type="subTitle"/>
          </p:nvPr>
        </p:nvSpPr>
        <p:spPr>
          <a:xfrm>
            <a:off x="3351300" y="3539213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869" name="Google Shape;869;p73"/>
          <p:cNvSpPr txBox="1"/>
          <p:nvPr>
            <p:ph idx="4" type="subTitle"/>
          </p:nvPr>
        </p:nvSpPr>
        <p:spPr>
          <a:xfrm>
            <a:off x="6036000" y="3172294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870" name="Google Shape;870;p73"/>
          <p:cNvSpPr txBox="1"/>
          <p:nvPr>
            <p:ph idx="5" type="subTitle"/>
          </p:nvPr>
        </p:nvSpPr>
        <p:spPr>
          <a:xfrm>
            <a:off x="6036075" y="3539213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871" name="Google Shape;871;p73"/>
          <p:cNvSpPr txBox="1"/>
          <p:nvPr>
            <p:ph idx="6" type="subTitle"/>
          </p:nvPr>
        </p:nvSpPr>
        <p:spPr>
          <a:xfrm>
            <a:off x="666450" y="3172294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872" name="Google Shape;872;p73"/>
          <p:cNvSpPr txBox="1"/>
          <p:nvPr>
            <p:ph idx="7" type="subTitle"/>
          </p:nvPr>
        </p:nvSpPr>
        <p:spPr>
          <a:xfrm>
            <a:off x="666525" y="3539213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100"/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100"/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100"/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100"/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100"/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100"/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100"/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100"/>
            </a:lvl9pPr>
          </a:lstStyle>
          <a:p/>
        </p:txBody>
      </p:sp>
      <p:sp>
        <p:nvSpPr>
          <p:cNvPr id="873" name="Google Shape;873;p73"/>
          <p:cNvSpPr txBox="1"/>
          <p:nvPr>
            <p:ph idx="8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874" name="Google Shape;874;p73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875" name="Google Shape;875;p73"/>
          <p:cNvSpPr txBox="1"/>
          <p:nvPr>
            <p:ph idx="9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image left">
  <p:cSld name="CUSTOM_4_2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7" name="Google Shape;877;p7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8" name="Google Shape;878;p7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9" name="Google Shape;879;p7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0" name="Google Shape;880;p7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74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2" name="Google Shape;882;p74"/>
          <p:cNvSpPr txBox="1"/>
          <p:nvPr>
            <p:ph idx="2" type="subTitle"/>
          </p:nvPr>
        </p:nvSpPr>
        <p:spPr>
          <a:xfrm>
            <a:off x="4246556" y="1904438"/>
            <a:ext cx="4114800" cy="237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13000"/>
              </a:lnSpc>
              <a:spcBef>
                <a:spcPts val="1500"/>
              </a:spcBef>
              <a:spcAft>
                <a:spcPts val="1500"/>
              </a:spcAft>
              <a:buNone/>
              <a:defRPr/>
            </a:lvl9pPr>
          </a:lstStyle>
          <a:p/>
        </p:txBody>
      </p:sp>
      <p:sp>
        <p:nvSpPr>
          <p:cNvPr id="883" name="Google Shape;883;p74"/>
          <p:cNvSpPr txBox="1"/>
          <p:nvPr>
            <p:ph idx="3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884" name="Google Shape;884;p74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885" name="Google Shape;885;p74"/>
          <p:cNvSpPr txBox="1"/>
          <p:nvPr>
            <p:ph idx="4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large text alt1">
  <p:cSld name="CUSTOM_4_2_2"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7" name="Google Shape;887;p7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8" name="Google Shape;888;p7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9" name="Google Shape;889;p7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0" name="Google Shape;890;p75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75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2" name="Google Shape;892;p75"/>
          <p:cNvSpPr txBox="1"/>
          <p:nvPr>
            <p:ph idx="2" type="subTitle"/>
          </p:nvPr>
        </p:nvSpPr>
        <p:spPr>
          <a:xfrm>
            <a:off x="1565888" y="1812319"/>
            <a:ext cx="6033600" cy="97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93" name="Google Shape;893;p75"/>
          <p:cNvSpPr txBox="1"/>
          <p:nvPr>
            <p:ph idx="3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894" name="Google Shape;894;p75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895" name="Google Shape;895;p75"/>
          <p:cNvSpPr txBox="1"/>
          <p:nvPr>
            <p:ph idx="4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large text">
  <p:cSld name="CUSTOM_4_2_1"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76"/>
          <p:cNvSpPr txBox="1"/>
          <p:nvPr>
            <p:ph type="title"/>
          </p:nvPr>
        </p:nvSpPr>
        <p:spPr>
          <a:xfrm>
            <a:off x="2460281" y="1239806"/>
            <a:ext cx="5573100" cy="294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/>
        </p:txBody>
      </p:sp>
      <p:sp>
        <p:nvSpPr>
          <p:cNvPr id="898" name="Google Shape;898;p76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899" name="Google Shape;899;p7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0" name="Google Shape;900;p7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1" name="Google Shape;901;p7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2" name="Google Shape;902;p76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76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agenda dark">
  <p:cSld name="CUSTOM_4_1">
    <p:bg>
      <p:bgPr>
        <a:solidFill>
          <a:srgbClr val="353535"/>
        </a:solidFill>
      </p:bgPr>
    </p:bg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77"/>
          <p:cNvSpPr/>
          <p:nvPr/>
        </p:nvSpPr>
        <p:spPr>
          <a:xfrm>
            <a:off x="0" y="150"/>
            <a:ext cx="9144000" cy="5143500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</a:t>
            </a:r>
            <a:endParaRPr sz="1400"/>
          </a:p>
        </p:txBody>
      </p:sp>
      <p:pic>
        <p:nvPicPr>
          <p:cNvPr id="906" name="Google Shape;906;p77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1333500" y="809625"/>
            <a:ext cx="6477000" cy="35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77"/>
          <p:cNvSpPr txBox="1"/>
          <p:nvPr>
            <p:ph idx="1" type="body"/>
          </p:nvPr>
        </p:nvSpPr>
        <p:spPr>
          <a:xfrm>
            <a:off x="6502425" y="1387106"/>
            <a:ext cx="1599000" cy="225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▸"/>
              <a:defRPr>
                <a:solidFill>
                  <a:srgbClr val="FFFFFF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08" name="Google Shape;908;p77"/>
          <p:cNvSpPr txBox="1"/>
          <p:nvPr>
            <p:ph idx="2" type="body"/>
          </p:nvPr>
        </p:nvSpPr>
        <p:spPr>
          <a:xfrm>
            <a:off x="4281525" y="1387106"/>
            <a:ext cx="1599000" cy="225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▸"/>
              <a:defRPr>
                <a:solidFill>
                  <a:srgbClr val="FFFFFF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09" name="Google Shape;909;p77"/>
          <p:cNvSpPr txBox="1"/>
          <p:nvPr>
            <p:ph type="title"/>
          </p:nvPr>
        </p:nvSpPr>
        <p:spPr>
          <a:xfrm>
            <a:off x="675206" y="1302325"/>
            <a:ext cx="2914500" cy="202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cxnSp>
        <p:nvCxnSpPr>
          <p:cNvPr id="910" name="Google Shape;910;p7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1" name="Google Shape;911;p7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12" name="Google Shape;91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7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4" name="Google Shape;914;p77"/>
          <p:cNvSpPr txBox="1"/>
          <p:nvPr>
            <p:ph idx="3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915" name="Google Shape;915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184" y="164497"/>
            <a:ext cx="2258442" cy="4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agenda light">
  <p:cSld name="CUSTOM_4_1_1">
    <p:bg>
      <p:bgPr>
        <a:solidFill>
          <a:schemeClr val="lt1"/>
        </a:solidFill>
      </p:bgPr>
    </p:bg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7" name="Google Shape;917;p7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8" name="Google Shape;918;p78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919" name="Google Shape;919;p7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0" name="Google Shape;920;p7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1" name="Google Shape;921;p78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78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3" name="Google Shape;923;p78"/>
          <p:cNvSpPr txBox="1"/>
          <p:nvPr>
            <p:ph idx="3" type="body"/>
          </p:nvPr>
        </p:nvSpPr>
        <p:spPr>
          <a:xfrm>
            <a:off x="6502425" y="1387106"/>
            <a:ext cx="1599000" cy="225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/>
            </a:lvl1pPr>
            <a:lvl2pPr indent="-317500" lvl="1" marL="9144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2pPr>
            <a:lvl3pPr indent="-317500" lvl="2" marL="13716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3pPr>
            <a:lvl4pPr indent="-317500" lvl="3" marL="18288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4pPr>
            <a:lvl5pPr indent="-317500" lvl="4" marL="22860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5pPr>
            <a:lvl6pPr indent="-317500" lvl="5" marL="27432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6pPr>
            <a:lvl7pPr indent="-317500" lvl="6" marL="32004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7pPr>
            <a:lvl8pPr indent="-317500" lvl="7" marL="36576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8pPr>
            <a:lvl9pPr indent="-317500" lvl="8" marL="411480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SzPts val="1400"/>
              <a:buChar char="･"/>
              <a:defRPr/>
            </a:lvl9pPr>
          </a:lstStyle>
          <a:p/>
        </p:txBody>
      </p:sp>
      <p:sp>
        <p:nvSpPr>
          <p:cNvPr id="924" name="Google Shape;924;p78"/>
          <p:cNvSpPr txBox="1"/>
          <p:nvPr>
            <p:ph idx="4" type="body"/>
          </p:nvPr>
        </p:nvSpPr>
        <p:spPr>
          <a:xfrm>
            <a:off x="4281525" y="1387106"/>
            <a:ext cx="1599000" cy="225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/>
            </a:lvl1pPr>
            <a:lvl2pPr indent="-317500" lvl="1" marL="9144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2pPr>
            <a:lvl3pPr indent="-317500" lvl="2" marL="13716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3pPr>
            <a:lvl4pPr indent="-317500" lvl="3" marL="18288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4pPr>
            <a:lvl5pPr indent="-317500" lvl="4" marL="22860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5pPr>
            <a:lvl6pPr indent="-317500" lvl="5" marL="27432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6pPr>
            <a:lvl7pPr indent="-317500" lvl="6" marL="32004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7pPr>
            <a:lvl8pPr indent="-317500" lvl="7" marL="36576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8pPr>
            <a:lvl9pPr indent="-317500" lvl="8" marL="411480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SzPts val="1400"/>
              <a:buChar char="･"/>
              <a:defRPr/>
            </a:lvl9pPr>
          </a:lstStyle>
          <a:p/>
        </p:txBody>
      </p:sp>
      <p:sp>
        <p:nvSpPr>
          <p:cNvPr id="925" name="Google Shape;925;p78"/>
          <p:cNvSpPr txBox="1"/>
          <p:nvPr>
            <p:ph type="title"/>
          </p:nvPr>
        </p:nvSpPr>
        <p:spPr>
          <a:xfrm>
            <a:off x="675206" y="1302325"/>
            <a:ext cx="2914500" cy="202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overview">
  <p:cSld name="CUSTOM_4_1_1_1">
    <p:bg>
      <p:bgPr>
        <a:solidFill>
          <a:schemeClr val="lt1"/>
        </a:solidFill>
      </p:bgPr>
    </p:bg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7" name="Google Shape;927;p7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79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Red Hat Display Medium"/>
              <a:buNone/>
              <a:defRPr sz="8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Red Hat Text Medium"/>
              <a:buNone/>
              <a:defRPr sz="8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929" name="Google Shape;929;p7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0" name="Google Shape;930;p7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1" name="Google Shape;931;p79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79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3" name="Google Shape;933;p79"/>
          <p:cNvSpPr txBox="1"/>
          <p:nvPr>
            <p:ph idx="3" type="body"/>
          </p:nvPr>
        </p:nvSpPr>
        <p:spPr>
          <a:xfrm>
            <a:off x="675206" y="2331975"/>
            <a:ext cx="3783000" cy="2250000"/>
          </a:xfrm>
          <a:prstGeom prst="rect">
            <a:avLst/>
          </a:prstGeom>
        </p:spPr>
        <p:txBody>
          <a:bodyPr anchorCtr="0" anchor="t" bIns="68575" lIns="685800" spcFirstLastPara="1" rIns="68575" wrap="square" tIns="6857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/>
            </a:lvl1pPr>
            <a:lvl2pPr indent="-317500" lvl="1" marL="9144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2pPr>
            <a:lvl3pPr indent="-317500" lvl="2" marL="13716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3pPr>
            <a:lvl4pPr indent="-317500" lvl="3" marL="18288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4pPr>
            <a:lvl5pPr indent="-317500" lvl="4" marL="22860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5pPr>
            <a:lvl6pPr indent="-317500" lvl="5" marL="27432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6pPr>
            <a:lvl7pPr indent="-317500" lvl="6" marL="32004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7pPr>
            <a:lvl8pPr indent="-317500" lvl="7" marL="365760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400"/>
              <a:buChar char="･"/>
              <a:defRPr/>
            </a:lvl8pPr>
            <a:lvl9pPr indent="-317500" lvl="8" marL="411480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SzPts val="1400"/>
              <a:buChar char="･"/>
              <a:defRPr/>
            </a:lvl9pPr>
          </a:lstStyle>
          <a:p/>
        </p:txBody>
      </p:sp>
      <p:sp>
        <p:nvSpPr>
          <p:cNvPr id="934" name="Google Shape;934;p79"/>
          <p:cNvSpPr txBox="1"/>
          <p:nvPr>
            <p:ph type="title"/>
          </p:nvPr>
        </p:nvSpPr>
        <p:spPr>
          <a:xfrm>
            <a:off x="675206" y="893241"/>
            <a:ext cx="2914500" cy="1095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C 1">
  <p:cSld name="CUSTOM_2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6" name="Google Shape;936;p8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7" name="Google Shape;937;p8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38" name="Google Shape;938;p80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705" cy="171048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8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blank 1">
  <p:cSld name="CUSTOM_4_18_1"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81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942" name="Google Shape;942;p8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3" name="Google Shape;943;p8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4" name="Google Shape;944;p8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5" name="Google Shape;945;p81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705" cy="171048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81"/>
          <p:cNvSpPr/>
          <p:nvPr/>
        </p:nvSpPr>
        <p:spPr>
          <a:xfrm>
            <a:off x="7873500" y="214725"/>
            <a:ext cx="984300" cy="34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blank 2">
  <p:cSld name="CUSTOM_4_18_2"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82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949" name="Google Shape;949;p8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0" name="Google Shape;950;p8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1" name="Google Shape;951;p8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2" name="Google Shape;952;p82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705" cy="171048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82"/>
          <p:cNvSpPr txBox="1"/>
          <p:nvPr/>
        </p:nvSpPr>
        <p:spPr>
          <a:xfrm>
            <a:off x="587588" y="4582463"/>
            <a:ext cx="68874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434343"/>
                </a:solidFill>
                <a:latin typeface="Red Hat Text"/>
                <a:ea typeface="Red Hat Text"/>
                <a:cs typeface="Red Hat Text"/>
                <a:sym typeface="Red Hat Text"/>
              </a:rPr>
              <a:t>Red Hat Strategic Framework 2.2</a:t>
            </a:r>
            <a:endParaRPr sz="700">
              <a:solidFill>
                <a:srgbClr val="434343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4">
  <p:cSld name="TITLE_4"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8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56" name="Google Shape;956;p8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57" name="Google Shape;957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400"/>
            </a:lvl1pPr>
            <a:lvl2pPr lvl="1">
              <a:buNone/>
              <a:defRPr sz="1400"/>
            </a:lvl2pPr>
            <a:lvl3pPr lvl="2">
              <a:buNone/>
              <a:defRPr sz="1400"/>
            </a:lvl3pPr>
            <a:lvl4pPr lvl="3">
              <a:buNone/>
              <a:defRPr sz="1400"/>
            </a:lvl4pPr>
            <a:lvl5pPr lvl="4">
              <a:buNone/>
              <a:defRPr sz="1400"/>
            </a:lvl5pPr>
            <a:lvl6pPr lvl="5">
              <a:buNone/>
              <a:defRPr sz="1400"/>
            </a:lvl6pPr>
            <a:lvl7pPr lvl="6">
              <a:buNone/>
              <a:defRPr sz="1400"/>
            </a:lvl7pPr>
            <a:lvl8pPr lvl="7">
              <a:buNone/>
              <a:defRPr sz="1400"/>
            </a:lvl8pPr>
            <a:lvl9pPr lvl="8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">
  <p:cSld name="CUSTOM_4_21"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84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960" name="Google Shape;960;p8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1" name="Google Shape;961;p84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962" name="Google Shape;962;p84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3" name="Google Shape;963;p8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4" name="Google Shape;964;p84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endParaRPr sz="5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965" name="Google Shape;965;p84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1">
  <p:cSld name="CUSTOM_4_22"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85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968" name="Google Shape;968;p8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9" name="Google Shape;969;p85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970" name="Google Shape;970;p85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1" name="Google Shape;971;p8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2" name="Google Shape;972;p85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endParaRPr sz="5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973" name="Google Shape;973;p85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2">
  <p:cSld name="CUSTOM_4_23"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86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976" name="Google Shape;976;p8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7" name="Google Shape;977;p86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978" name="Google Shape;978;p86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9" name="Google Shape;979;p8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0" name="Google Shape;980;p86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endParaRPr sz="5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981" name="Google Shape;981;p86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, subhead, and body 1">
  <p:cSld name="CUSTOM_4_17_3"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87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984" name="Google Shape;984;p87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985" name="Google Shape;985;p8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6" name="Google Shape;986;p8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7" name="Google Shape;987;p8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8" name="Google Shape;988;p8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p87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90" name="Google Shape;990;p87"/>
          <p:cNvSpPr txBox="1"/>
          <p:nvPr>
            <p:ph idx="3" type="body"/>
          </p:nvPr>
        </p:nvSpPr>
        <p:spPr>
          <a:xfrm>
            <a:off x="1828800" y="1714500"/>
            <a:ext cx="5486400" cy="27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1100"/>
              <a:buChar char="▸"/>
              <a:defRPr sz="1100"/>
            </a:lvl1pPr>
            <a:lvl2pPr indent="-285750" lvl="1" marL="91440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2pPr>
            <a:lvl3pPr indent="-285750" lvl="2" marL="137160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3pPr>
            <a:lvl4pPr indent="-285750" lvl="3" marL="182880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4pPr>
            <a:lvl5pPr indent="-285750" lvl="4" marL="228600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5pPr>
            <a:lvl6pPr indent="-285750" lvl="5" marL="274320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6pPr>
            <a:lvl7pPr indent="-285750" lvl="6" marL="320040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7pPr>
            <a:lvl8pPr indent="-285750" lvl="7" marL="365760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8pPr>
            <a:lvl9pPr indent="-285750" lvl="8" marL="4114800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SzPts val="900"/>
              <a:buChar char="･"/>
              <a:defRPr sz="900"/>
            </a:lvl9pPr>
          </a:lstStyle>
          <a:p/>
        </p:txBody>
      </p:sp>
      <p:sp>
        <p:nvSpPr>
          <p:cNvPr id="991" name="Google Shape;991;p87"/>
          <p:cNvSpPr/>
          <p:nvPr/>
        </p:nvSpPr>
        <p:spPr>
          <a:xfrm>
            <a:off x="7830206" y="249619"/>
            <a:ext cx="1044600" cy="17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87"/>
          <p:cNvSpPr/>
          <p:nvPr/>
        </p:nvSpPr>
        <p:spPr>
          <a:xfrm>
            <a:off x="6913181" y="4734994"/>
            <a:ext cx="1994400" cy="17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, subhead, and body 2">
  <p:cSld name="CUSTOM_4_17_4"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88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995" name="Google Shape;995;p88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996" name="Google Shape;996;p8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7" name="Google Shape;997;p8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8" name="Google Shape;998;p8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9" name="Google Shape;999;p88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88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01" name="Google Shape;1001;p88"/>
          <p:cNvSpPr txBox="1"/>
          <p:nvPr>
            <p:ph idx="3" type="body"/>
          </p:nvPr>
        </p:nvSpPr>
        <p:spPr>
          <a:xfrm>
            <a:off x="1828800" y="1714500"/>
            <a:ext cx="5486400" cy="27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1100"/>
              <a:buChar char="▸"/>
              <a:defRPr sz="1100"/>
            </a:lvl1pPr>
            <a:lvl2pPr indent="-285750" lvl="1" marL="91440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2pPr>
            <a:lvl3pPr indent="-285750" lvl="2" marL="137160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3pPr>
            <a:lvl4pPr indent="-285750" lvl="3" marL="182880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4pPr>
            <a:lvl5pPr indent="-285750" lvl="4" marL="228600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5pPr>
            <a:lvl6pPr indent="-285750" lvl="5" marL="274320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6pPr>
            <a:lvl7pPr indent="-285750" lvl="6" marL="320040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7pPr>
            <a:lvl8pPr indent="-285750" lvl="7" marL="365760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900"/>
              <a:buChar char="･"/>
              <a:defRPr sz="900"/>
            </a:lvl8pPr>
            <a:lvl9pPr indent="-285750" lvl="8" marL="4114800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SzPts val="900"/>
              <a:buChar char="･"/>
              <a:defRPr sz="900"/>
            </a:lvl9pPr>
          </a:lstStyle>
          <a:p/>
        </p:txBody>
      </p:sp>
      <p:sp>
        <p:nvSpPr>
          <p:cNvPr id="1002" name="Google Shape;1002;p88"/>
          <p:cNvSpPr/>
          <p:nvPr/>
        </p:nvSpPr>
        <p:spPr>
          <a:xfrm>
            <a:off x="7830206" y="249619"/>
            <a:ext cx="1044600" cy="17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88"/>
          <p:cNvSpPr/>
          <p:nvPr/>
        </p:nvSpPr>
        <p:spPr>
          <a:xfrm>
            <a:off x="6913181" y="4734994"/>
            <a:ext cx="1994400" cy="17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, subhead, and body 3">
  <p:cSld name="CUSTOM_4_17_5"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89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006" name="Google Shape;1006;p89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1007" name="Google Shape;1007;p8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8" name="Google Shape;1008;p89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9" name="Google Shape;1009;p8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0" name="Google Shape;1010;p89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89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12" name="Google Shape;1012;p89"/>
          <p:cNvSpPr txBox="1"/>
          <p:nvPr>
            <p:ph idx="3" type="body"/>
          </p:nvPr>
        </p:nvSpPr>
        <p:spPr>
          <a:xfrm>
            <a:off x="1828800" y="1714500"/>
            <a:ext cx="5486400" cy="27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1100"/>
              <a:buChar char="▸"/>
              <a:defRPr sz="1100"/>
            </a:lvl1pPr>
            <a:lvl2pPr indent="-317500" lvl="1" marL="91440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2pPr>
            <a:lvl3pPr indent="-317500" lvl="2" marL="137160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3pPr>
            <a:lvl4pPr indent="-317500" lvl="3" marL="182880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4pPr>
            <a:lvl5pPr indent="-317500" lvl="4" marL="228600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5pPr>
            <a:lvl6pPr indent="-317500" lvl="5" marL="274320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6pPr>
            <a:lvl7pPr indent="-317500" lvl="6" marL="320040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7pPr>
            <a:lvl8pPr indent="-317500" lvl="7" marL="365760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SzPts val="1400"/>
              <a:buChar char="･"/>
              <a:defRPr/>
            </a:lvl8pPr>
            <a:lvl9pPr indent="-317500" lvl="8" marL="4114800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SzPts val="1400"/>
              <a:buChar char="･"/>
              <a:defRPr/>
            </a:lvl9pPr>
          </a:lstStyle>
          <a:p/>
        </p:txBody>
      </p:sp>
      <p:sp>
        <p:nvSpPr>
          <p:cNvPr id="1013" name="Google Shape;1013;p89"/>
          <p:cNvSpPr/>
          <p:nvPr/>
        </p:nvSpPr>
        <p:spPr>
          <a:xfrm>
            <a:off x="7830206" y="249619"/>
            <a:ext cx="1044600" cy="17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89"/>
          <p:cNvSpPr/>
          <p:nvPr/>
        </p:nvSpPr>
        <p:spPr>
          <a:xfrm>
            <a:off x="6913181" y="4734994"/>
            <a:ext cx="1994400" cy="17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3">
  <p:cSld name="CUSTOM_4_24"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90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017" name="Google Shape;1017;p9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8" name="Google Shape;1018;p90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019" name="Google Shape;1019;p90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0" name="Google Shape;1020;p9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90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endParaRPr sz="5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022" name="Google Shape;1022;p90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4">
  <p:cSld name="CUSTOM_4_25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91"/>
          <p:cNvSpPr txBox="1"/>
          <p:nvPr>
            <p:ph type="title"/>
          </p:nvPr>
        </p:nvSpPr>
        <p:spPr>
          <a:xfrm>
            <a:off x="1314450" y="709500"/>
            <a:ext cx="6515100" cy="7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025" name="Google Shape;1025;p9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6" name="Google Shape;1026;p91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027" name="Google Shape;1027;p9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8" name="Google Shape;1028;p9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9" name="Google Shape;1029;p91"/>
          <p:cNvSpPr txBox="1"/>
          <p:nvPr/>
        </p:nvSpPr>
        <p:spPr>
          <a:xfrm>
            <a:off x="7551023" y="202377"/>
            <a:ext cx="12144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Red Hat internal</a:t>
            </a:r>
            <a:r>
              <a:rPr lang="en" sz="5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, do not share</a:t>
            </a:r>
            <a:endParaRPr sz="5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030" name="Google Shape;1030;p91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91"/>
          <p:cNvSpPr txBox="1"/>
          <p:nvPr>
            <p:ph idx="2" type="subTitle"/>
          </p:nvPr>
        </p:nvSpPr>
        <p:spPr>
          <a:xfrm>
            <a:off x="663788" y="4627163"/>
            <a:ext cx="68874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3 1">
  <p:cSld name="CUSTOM_4_26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92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034" name="Google Shape;1034;p9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5" name="Google Shape;1035;p92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036" name="Google Shape;1036;p92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7" name="Google Shape;1037;p9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8" name="Google Shape;1038;p92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92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  <p:sp>
        <p:nvSpPr>
          <p:cNvPr id="1040" name="Google Shape;1040;p92"/>
          <p:cNvSpPr txBox="1"/>
          <p:nvPr/>
        </p:nvSpPr>
        <p:spPr>
          <a:xfrm>
            <a:off x="791400" y="1556975"/>
            <a:ext cx="7655700" cy="29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041" name="Google Shape;1041;p92"/>
          <p:cNvSpPr/>
          <p:nvPr/>
        </p:nvSpPr>
        <p:spPr>
          <a:xfrm>
            <a:off x="7911550" y="278300"/>
            <a:ext cx="904500" cy="30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92"/>
          <p:cNvSpPr/>
          <p:nvPr/>
        </p:nvSpPr>
        <p:spPr>
          <a:xfrm>
            <a:off x="7059350" y="4707875"/>
            <a:ext cx="974100" cy="258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USTOM_5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3 1 1">
  <p:cSld name="CUSTOM_4_26_4"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94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046" name="Google Shape;1046;p9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94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048" name="Google Shape;1048;p94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9" name="Google Shape;1049;p9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0" name="Google Shape;1050;p9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94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  <p:sp>
        <p:nvSpPr>
          <p:cNvPr id="1052" name="Google Shape;1052;p94"/>
          <p:cNvSpPr txBox="1"/>
          <p:nvPr/>
        </p:nvSpPr>
        <p:spPr>
          <a:xfrm>
            <a:off x="791400" y="1556975"/>
            <a:ext cx="7655700" cy="29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053" name="Google Shape;1053;p94"/>
          <p:cNvSpPr/>
          <p:nvPr/>
        </p:nvSpPr>
        <p:spPr>
          <a:xfrm>
            <a:off x="7911550" y="278300"/>
            <a:ext cx="904500" cy="303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94"/>
          <p:cNvSpPr/>
          <p:nvPr/>
        </p:nvSpPr>
        <p:spPr>
          <a:xfrm>
            <a:off x="7059350" y="4707875"/>
            <a:ext cx="974100" cy="258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94"/>
          <p:cNvSpPr txBox="1"/>
          <p:nvPr/>
        </p:nvSpPr>
        <p:spPr>
          <a:xfrm>
            <a:off x="389725" y="150"/>
            <a:ext cx="87543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666666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2 1">
  <p:cSld name="CUSTOM_4_3_1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95"/>
          <p:cNvSpPr txBox="1"/>
          <p:nvPr>
            <p:ph type="title"/>
          </p:nvPr>
        </p:nvSpPr>
        <p:spPr>
          <a:xfrm>
            <a:off x="1314450" y="709500"/>
            <a:ext cx="6515100" cy="7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058" name="Google Shape;1058;p9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9" name="Google Shape;1059;p9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0" name="Google Shape;1060;p9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61" name="Google Shape;1061;p95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95"/>
          <p:cNvSpPr txBox="1"/>
          <p:nvPr>
            <p:ph idx="1" type="subTitle"/>
          </p:nvPr>
        </p:nvSpPr>
        <p:spPr>
          <a:xfrm>
            <a:off x="663788" y="4627163"/>
            <a:ext cx="68874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  <p:sp>
        <p:nvSpPr>
          <p:cNvPr id="1063" name="Google Shape;1063;p95"/>
          <p:cNvSpPr/>
          <p:nvPr/>
        </p:nvSpPr>
        <p:spPr>
          <a:xfrm>
            <a:off x="7746131" y="226631"/>
            <a:ext cx="1064700" cy="342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95"/>
          <p:cNvSpPr/>
          <p:nvPr/>
        </p:nvSpPr>
        <p:spPr>
          <a:xfrm>
            <a:off x="7226644" y="4655194"/>
            <a:ext cx="653100" cy="34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95"/>
          <p:cNvSpPr txBox="1"/>
          <p:nvPr/>
        </p:nvSpPr>
        <p:spPr>
          <a:xfrm>
            <a:off x="6053200" y="201750"/>
            <a:ext cx="3000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CONFIDENTIAL AND INTERNAL</a:t>
            </a:r>
            <a:endParaRPr sz="500">
              <a:solidFill>
                <a:schemeClr val="dk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white 1 1">
  <p:cSld name="CUSTOM_4_63"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96"/>
          <p:cNvSpPr txBox="1"/>
          <p:nvPr>
            <p:ph type="title"/>
          </p:nvPr>
        </p:nvSpPr>
        <p:spPr>
          <a:xfrm>
            <a:off x="1314450" y="709500"/>
            <a:ext cx="6515100" cy="7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1068" name="Google Shape;1068;p9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9" name="Google Shape;1069;p96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1070" name="Google Shape;1070;p9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1" name="Google Shape;1071;p9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2" name="Google Shape;1072;p96"/>
          <p:cNvSpPr txBox="1"/>
          <p:nvPr>
            <p:ph idx="2" type="subTitle"/>
          </p:nvPr>
        </p:nvSpPr>
        <p:spPr>
          <a:xfrm>
            <a:off x="663788" y="4627163"/>
            <a:ext cx="68874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  <p:pic>
        <p:nvPicPr>
          <p:cNvPr id="1073" name="Google Shape;1073;p9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2694" y="4834913"/>
            <a:ext cx="1716036" cy="20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97"/>
          <p:cNvSpPr txBox="1"/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verpass"/>
              <a:buNone/>
              <a:defRPr b="0" i="0" sz="44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26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26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26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26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26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26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26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2600"/>
              <a:buNone/>
              <a:defRPr sz="1800"/>
            </a:lvl9pPr>
          </a:lstStyle>
          <a:p/>
        </p:txBody>
      </p:sp>
      <p:sp>
        <p:nvSpPr>
          <p:cNvPr id="1076" name="Google Shape;1076;p97"/>
          <p:cNvSpPr txBox="1"/>
          <p:nvPr>
            <p:ph idx="1" type="body"/>
          </p:nvPr>
        </p:nvSpPr>
        <p:spPr>
          <a:xfrm>
            <a:off x="628650" y="1370013"/>
            <a:ext cx="7886700" cy="3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40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7" name="Google Shape;1077;p97"/>
          <p:cNvSpPr txBox="1"/>
          <p:nvPr>
            <p:ph idx="10" type="dt"/>
          </p:nvPr>
        </p:nvSpPr>
        <p:spPr>
          <a:xfrm>
            <a:off x="62865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8" name="Google Shape;1078;p97"/>
          <p:cNvSpPr txBox="1"/>
          <p:nvPr>
            <p:ph idx="11" type="ftr"/>
          </p:nvPr>
        </p:nvSpPr>
        <p:spPr>
          <a:xfrm>
            <a:off x="3028950" y="4767263"/>
            <a:ext cx="3086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9" name="Google Shape;1079;p97"/>
          <p:cNvSpPr txBox="1"/>
          <p:nvPr>
            <p:ph idx="12" type="sldNum"/>
          </p:nvPr>
        </p:nvSpPr>
        <p:spPr>
          <a:xfrm>
            <a:off x="6457950" y="4767275"/>
            <a:ext cx="1330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#2 1">
  <p:cSld name="CUSTOM_4_17_1_2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98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082" name="Google Shape;1082;p98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1083" name="Google Shape;1083;p9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4" name="Google Shape;1084;p9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5" name="Google Shape;1085;p9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6" name="Google Shape;1086;p98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98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88" name="Google Shape;1088;p98"/>
          <p:cNvSpPr txBox="1"/>
          <p:nvPr>
            <p:ph idx="3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/>
            </a:lvl9pPr>
          </a:lstStyle>
          <a:p/>
        </p:txBody>
      </p:sp>
      <p:sp>
        <p:nvSpPr>
          <p:cNvPr id="1089" name="Google Shape;1089;p98"/>
          <p:cNvSpPr txBox="1"/>
          <p:nvPr>
            <p:ph idx="4" type="body"/>
          </p:nvPr>
        </p:nvSpPr>
        <p:spPr>
          <a:xfrm>
            <a:off x="1828800" y="1714500"/>
            <a:ext cx="5486400" cy="27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Char char="▸"/>
              <a:defRPr sz="1100">
                <a:solidFill>
                  <a:schemeClr val="dk1"/>
                </a:solidFill>
              </a:defRPr>
            </a:lvl1pPr>
            <a:lvl2pPr indent="-285750" lvl="1" marL="91440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･"/>
              <a:defRPr sz="900">
                <a:solidFill>
                  <a:schemeClr val="dk1"/>
                </a:solidFill>
              </a:defRPr>
            </a:lvl2pPr>
            <a:lvl3pPr indent="-285750" lvl="2" marL="137160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･"/>
              <a:defRPr sz="900">
                <a:solidFill>
                  <a:schemeClr val="dk1"/>
                </a:solidFill>
              </a:defRPr>
            </a:lvl3pPr>
            <a:lvl4pPr indent="-285750" lvl="3" marL="182880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･"/>
              <a:defRPr sz="900">
                <a:solidFill>
                  <a:schemeClr val="dk1"/>
                </a:solidFill>
              </a:defRPr>
            </a:lvl4pPr>
            <a:lvl5pPr indent="-285750" lvl="4" marL="228600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･"/>
              <a:defRPr sz="900">
                <a:solidFill>
                  <a:schemeClr val="dk1"/>
                </a:solidFill>
              </a:defRPr>
            </a:lvl5pPr>
            <a:lvl6pPr indent="-285750" lvl="5" marL="274320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･"/>
              <a:defRPr sz="900">
                <a:solidFill>
                  <a:schemeClr val="dk1"/>
                </a:solidFill>
              </a:defRPr>
            </a:lvl6pPr>
            <a:lvl7pPr indent="-285750" lvl="6" marL="320040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･"/>
              <a:defRPr sz="900">
                <a:solidFill>
                  <a:schemeClr val="dk1"/>
                </a:solidFill>
              </a:defRPr>
            </a:lvl7pPr>
            <a:lvl8pPr indent="-285750" lvl="7" marL="3657600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･"/>
              <a:defRPr sz="900">
                <a:solidFill>
                  <a:schemeClr val="dk1"/>
                </a:solidFill>
              </a:defRPr>
            </a:lvl8pPr>
            <a:lvl9pPr indent="-285750" lvl="8" marL="4114800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Char char="･"/>
              <a:defRPr sz="9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090" name="Google Shape;1090;p98"/>
          <p:cNvPicPr preferRelativeResize="0"/>
          <p:nvPr/>
        </p:nvPicPr>
        <p:blipFill rotWithShape="1">
          <a:blip r:embed="rId3">
            <a:alphaModFix/>
          </a:blip>
          <a:srcRect b="0" l="25700" r="0" t="0"/>
          <a:stretch/>
        </p:blipFill>
        <p:spPr>
          <a:xfrm>
            <a:off x="6597487" y="0"/>
            <a:ext cx="2552100" cy="5149706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98"/>
          <p:cNvSpPr txBox="1"/>
          <p:nvPr/>
        </p:nvSpPr>
        <p:spPr>
          <a:xfrm>
            <a:off x="6631913" y="4872394"/>
            <a:ext cx="1087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C6C6C"/>
                </a:solidFill>
                <a:latin typeface="Ubuntu"/>
                <a:ea typeface="Ubuntu"/>
                <a:cs typeface="Ubuntu"/>
                <a:sym typeface="Ubuntu"/>
              </a:rPr>
              <a:t>Source: </a:t>
            </a:r>
            <a:r>
              <a:rPr lang="en" sz="800" u="sng">
                <a:solidFill>
                  <a:srgbClr val="6C6C6C"/>
                </a:solidFill>
                <a:latin typeface="Ubuntu"/>
                <a:ea typeface="Ubuntu"/>
                <a:cs typeface="Ubuntu"/>
                <a:sym typeface="Ubuntu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Unsplash</a:t>
            </a:r>
            <a:endParaRPr sz="1100">
              <a:solidFill>
                <a:srgbClr val="6C6C6C"/>
              </a:solidFill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 5">
  <p:cSld name="CUSTOM_4_24_1"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99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094" name="Google Shape;1094;p99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1095" name="Google Shape;1095;p9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6" name="Google Shape;1096;p99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7" name="Google Shape;1097;p9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98" name="Google Shape;1098;p99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99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00" name="Google Shape;1100;p99"/>
          <p:cNvSpPr txBox="1"/>
          <p:nvPr>
            <p:ph idx="3" type="subTitle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D 1">
  <p:cSld name="CUSTOM_3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100"/>
          <p:cNvSpPr txBox="1"/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9pPr>
          </a:lstStyle>
          <a:p/>
        </p:txBody>
      </p:sp>
      <p:cxnSp>
        <p:nvCxnSpPr>
          <p:cNvPr id="1103" name="Google Shape;1103;p10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4" name="Google Shape;1104;p100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 Medium"/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1105" name="Google Shape;1105;p100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6" name="Google Shape;1106;p10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7" name="Google Shape;1107;p100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294" y="4703250"/>
            <a:ext cx="638906" cy="26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#1">
  <p:cSld name="CUSTOM_4_18_3"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01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1111" name="Google Shape;1111;p10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2" name="Google Shape;1112;p10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3" name="Google Shape;1113;p10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14" name="Google Shape;1114;p101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1 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03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103"/>
          <p:cNvSpPr txBox="1"/>
          <p:nvPr>
            <p:ph idx="1" type="subTitle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ed Hat Display"/>
              <a:buNone/>
              <a:defRPr sz="2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1" name="Google Shape;1121;p103"/>
          <p:cNvSpPr txBox="1"/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2pPr>
            <a:lvl3pPr lvl="2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3pPr>
            <a:lvl4pPr lvl="3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4pPr>
            <a:lvl5pPr lvl="4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5pPr>
            <a:lvl6pPr lvl="5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6pPr>
            <a:lvl7pPr lvl="6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7pPr>
            <a:lvl8pPr lvl="7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8pPr>
            <a:lvl9pPr lvl="8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2" name="Google Shape;1122;p103"/>
          <p:cNvSpPr txBox="1"/>
          <p:nvPr>
            <p:ph idx="2" type="subTitle"/>
          </p:nvPr>
        </p:nvSpPr>
        <p:spPr>
          <a:xfrm>
            <a:off x="1562794" y="345412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 Medium"/>
              <a:buNone/>
              <a:defRPr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123" name="Google Shape;1123;p103"/>
          <p:cNvSpPr txBox="1"/>
          <p:nvPr>
            <p:ph idx="3" type="subTitle"/>
          </p:nvPr>
        </p:nvSpPr>
        <p:spPr>
          <a:xfrm>
            <a:off x="3353888" y="345412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 Medium"/>
              <a:buNone/>
              <a:defRPr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pic>
        <p:nvPicPr>
          <p:cNvPr id="1124" name="Google Shape;1124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8" y="4652989"/>
            <a:ext cx="1185206" cy="27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5" name="Google Shape;1125;p10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6" name="Google Shape;1126;p10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21" Type="http://schemas.openxmlformats.org/officeDocument/2006/relationships/theme" Target="../theme/theme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71.xml"/><Relationship Id="rId42" Type="http://schemas.openxmlformats.org/officeDocument/2006/relationships/slideLayout" Target="../slideLayouts/slideLayout73.xml"/><Relationship Id="rId41" Type="http://schemas.openxmlformats.org/officeDocument/2006/relationships/slideLayout" Target="../slideLayouts/slideLayout72.xml"/><Relationship Id="rId44" Type="http://schemas.openxmlformats.org/officeDocument/2006/relationships/slideLayout" Target="../slideLayouts/slideLayout75.xml"/><Relationship Id="rId43" Type="http://schemas.openxmlformats.org/officeDocument/2006/relationships/slideLayout" Target="../slideLayouts/slideLayout74.xml"/><Relationship Id="rId46" Type="http://schemas.openxmlformats.org/officeDocument/2006/relationships/slideLayout" Target="../slideLayouts/slideLayout77.xml"/><Relationship Id="rId45" Type="http://schemas.openxmlformats.org/officeDocument/2006/relationships/slideLayout" Target="../slideLayouts/slideLayout76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48" Type="http://schemas.openxmlformats.org/officeDocument/2006/relationships/slideLayout" Target="../slideLayouts/slideLayout79.xml"/><Relationship Id="rId47" Type="http://schemas.openxmlformats.org/officeDocument/2006/relationships/slideLayout" Target="../slideLayouts/slideLayout78.xml"/><Relationship Id="rId49" Type="http://schemas.openxmlformats.org/officeDocument/2006/relationships/slideLayout" Target="../slideLayouts/slideLayout80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31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1.xml"/><Relationship Id="rId33" Type="http://schemas.openxmlformats.org/officeDocument/2006/relationships/slideLayout" Target="../slideLayouts/slideLayout64.xml"/><Relationship Id="rId32" Type="http://schemas.openxmlformats.org/officeDocument/2006/relationships/slideLayout" Target="../slideLayouts/slideLayout63.xml"/><Relationship Id="rId35" Type="http://schemas.openxmlformats.org/officeDocument/2006/relationships/slideLayout" Target="../slideLayouts/slideLayout66.xml"/><Relationship Id="rId34" Type="http://schemas.openxmlformats.org/officeDocument/2006/relationships/slideLayout" Target="../slideLayouts/slideLayout65.xml"/><Relationship Id="rId37" Type="http://schemas.openxmlformats.org/officeDocument/2006/relationships/slideLayout" Target="../slideLayouts/slideLayout68.xml"/><Relationship Id="rId36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70.xml"/><Relationship Id="rId38" Type="http://schemas.openxmlformats.org/officeDocument/2006/relationships/slideLayout" Target="../slideLayouts/slideLayout69.xml"/><Relationship Id="rId62" Type="http://schemas.openxmlformats.org/officeDocument/2006/relationships/slideLayout" Target="../slideLayouts/slideLayout93.xml"/><Relationship Id="rId61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51.xml"/><Relationship Id="rId64" Type="http://schemas.openxmlformats.org/officeDocument/2006/relationships/slideLayout" Target="../slideLayouts/slideLayout95.xml"/><Relationship Id="rId63" Type="http://schemas.openxmlformats.org/officeDocument/2006/relationships/slideLayout" Target="../slideLayouts/slideLayout94.xml"/><Relationship Id="rId22" Type="http://schemas.openxmlformats.org/officeDocument/2006/relationships/slideLayout" Target="../slideLayouts/slideLayout53.xml"/><Relationship Id="rId66" Type="http://schemas.openxmlformats.org/officeDocument/2006/relationships/slideLayout" Target="../slideLayouts/slideLayout97.xml"/><Relationship Id="rId21" Type="http://schemas.openxmlformats.org/officeDocument/2006/relationships/slideLayout" Target="../slideLayouts/slideLayout52.xml"/><Relationship Id="rId65" Type="http://schemas.openxmlformats.org/officeDocument/2006/relationships/slideLayout" Target="../slideLayouts/slideLayout96.xml"/><Relationship Id="rId24" Type="http://schemas.openxmlformats.org/officeDocument/2006/relationships/slideLayout" Target="../slideLayouts/slideLayout55.xml"/><Relationship Id="rId68" Type="http://schemas.openxmlformats.org/officeDocument/2006/relationships/theme" Target="../theme/theme6.xml"/><Relationship Id="rId23" Type="http://schemas.openxmlformats.org/officeDocument/2006/relationships/slideLayout" Target="../slideLayouts/slideLayout54.xml"/><Relationship Id="rId67" Type="http://schemas.openxmlformats.org/officeDocument/2006/relationships/slideLayout" Target="../slideLayouts/slideLayout98.xml"/><Relationship Id="rId60" Type="http://schemas.openxmlformats.org/officeDocument/2006/relationships/slideLayout" Target="../slideLayouts/slideLayout91.xml"/><Relationship Id="rId26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0.xml"/><Relationship Id="rId51" Type="http://schemas.openxmlformats.org/officeDocument/2006/relationships/slideLayout" Target="../slideLayouts/slideLayout82.xml"/><Relationship Id="rId50" Type="http://schemas.openxmlformats.org/officeDocument/2006/relationships/slideLayout" Target="../slideLayouts/slideLayout81.xml"/><Relationship Id="rId53" Type="http://schemas.openxmlformats.org/officeDocument/2006/relationships/slideLayout" Target="../slideLayouts/slideLayout84.xml"/><Relationship Id="rId52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42.xml"/><Relationship Id="rId5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44.xml"/><Relationship Id="rId57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43.xml"/><Relationship Id="rId56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45.xml"/><Relationship Id="rId58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49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38.xml"/><Relationship Id="rId42" Type="http://schemas.openxmlformats.org/officeDocument/2006/relationships/slideLayout" Target="../slideLayouts/slideLayout140.xml"/><Relationship Id="rId41" Type="http://schemas.openxmlformats.org/officeDocument/2006/relationships/slideLayout" Target="../slideLayouts/slideLayout139.xml"/><Relationship Id="rId44" Type="http://schemas.openxmlformats.org/officeDocument/2006/relationships/slideLayout" Target="../slideLayouts/slideLayout142.xml"/><Relationship Id="rId43" Type="http://schemas.openxmlformats.org/officeDocument/2006/relationships/slideLayout" Target="../slideLayouts/slideLayout141.xml"/><Relationship Id="rId46" Type="http://schemas.openxmlformats.org/officeDocument/2006/relationships/slideLayout" Target="../slideLayouts/slideLayout144.xml"/><Relationship Id="rId45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99.xml"/><Relationship Id="rId2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Relationship Id="rId48" Type="http://schemas.openxmlformats.org/officeDocument/2006/relationships/slideLayout" Target="../slideLayouts/slideLayout146.xml"/><Relationship Id="rId47" Type="http://schemas.openxmlformats.org/officeDocument/2006/relationships/slideLayout" Target="../slideLayouts/slideLayout145.xml"/><Relationship Id="rId49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106.xml"/><Relationship Id="rId31" Type="http://schemas.openxmlformats.org/officeDocument/2006/relationships/slideLayout" Target="../slideLayouts/slideLayout129.xml"/><Relationship Id="rId30" Type="http://schemas.openxmlformats.org/officeDocument/2006/relationships/slideLayout" Target="../slideLayouts/slideLayout128.xml"/><Relationship Id="rId33" Type="http://schemas.openxmlformats.org/officeDocument/2006/relationships/slideLayout" Target="../slideLayouts/slideLayout131.xml"/><Relationship Id="rId32" Type="http://schemas.openxmlformats.org/officeDocument/2006/relationships/slideLayout" Target="../slideLayouts/slideLayout130.xml"/><Relationship Id="rId35" Type="http://schemas.openxmlformats.org/officeDocument/2006/relationships/slideLayout" Target="../slideLayouts/slideLayout133.xml"/><Relationship Id="rId34" Type="http://schemas.openxmlformats.org/officeDocument/2006/relationships/slideLayout" Target="../slideLayouts/slideLayout132.xml"/><Relationship Id="rId37" Type="http://schemas.openxmlformats.org/officeDocument/2006/relationships/slideLayout" Target="../slideLayouts/slideLayout135.xml"/><Relationship Id="rId36" Type="http://schemas.openxmlformats.org/officeDocument/2006/relationships/slideLayout" Target="../slideLayouts/slideLayout134.xml"/><Relationship Id="rId39" Type="http://schemas.openxmlformats.org/officeDocument/2006/relationships/slideLayout" Target="../slideLayouts/slideLayout137.xml"/><Relationship Id="rId38" Type="http://schemas.openxmlformats.org/officeDocument/2006/relationships/slideLayout" Target="../slideLayouts/slideLayout136.xml"/><Relationship Id="rId62" Type="http://schemas.openxmlformats.org/officeDocument/2006/relationships/slideLayout" Target="../slideLayouts/slideLayout160.xml"/><Relationship Id="rId61" Type="http://schemas.openxmlformats.org/officeDocument/2006/relationships/slideLayout" Target="../slideLayouts/slideLayout159.xml"/><Relationship Id="rId20" Type="http://schemas.openxmlformats.org/officeDocument/2006/relationships/slideLayout" Target="../slideLayouts/slideLayout118.xml"/><Relationship Id="rId64" Type="http://schemas.openxmlformats.org/officeDocument/2006/relationships/slideLayout" Target="../slideLayouts/slideLayout162.xml"/><Relationship Id="rId63" Type="http://schemas.openxmlformats.org/officeDocument/2006/relationships/slideLayout" Target="../slideLayouts/slideLayout161.xml"/><Relationship Id="rId22" Type="http://schemas.openxmlformats.org/officeDocument/2006/relationships/slideLayout" Target="../slideLayouts/slideLayout120.xml"/><Relationship Id="rId66" Type="http://schemas.openxmlformats.org/officeDocument/2006/relationships/slideLayout" Target="../slideLayouts/slideLayout164.xml"/><Relationship Id="rId21" Type="http://schemas.openxmlformats.org/officeDocument/2006/relationships/slideLayout" Target="../slideLayouts/slideLayout119.xml"/><Relationship Id="rId65" Type="http://schemas.openxmlformats.org/officeDocument/2006/relationships/slideLayout" Target="../slideLayouts/slideLayout163.xml"/><Relationship Id="rId24" Type="http://schemas.openxmlformats.org/officeDocument/2006/relationships/slideLayout" Target="../slideLayouts/slideLayout122.xml"/><Relationship Id="rId68" Type="http://schemas.openxmlformats.org/officeDocument/2006/relationships/theme" Target="../theme/theme3.xml"/><Relationship Id="rId23" Type="http://schemas.openxmlformats.org/officeDocument/2006/relationships/slideLayout" Target="../slideLayouts/slideLayout121.xml"/><Relationship Id="rId67" Type="http://schemas.openxmlformats.org/officeDocument/2006/relationships/slideLayout" Target="../slideLayouts/slideLayout165.xml"/><Relationship Id="rId60" Type="http://schemas.openxmlformats.org/officeDocument/2006/relationships/slideLayout" Target="../slideLayouts/slideLayout158.xml"/><Relationship Id="rId26" Type="http://schemas.openxmlformats.org/officeDocument/2006/relationships/slideLayout" Target="../slideLayouts/slideLayout124.xml"/><Relationship Id="rId25" Type="http://schemas.openxmlformats.org/officeDocument/2006/relationships/slideLayout" Target="../slideLayouts/slideLayout123.xml"/><Relationship Id="rId28" Type="http://schemas.openxmlformats.org/officeDocument/2006/relationships/slideLayout" Target="../slideLayouts/slideLayout126.xml"/><Relationship Id="rId27" Type="http://schemas.openxmlformats.org/officeDocument/2006/relationships/slideLayout" Target="../slideLayouts/slideLayout125.xml"/><Relationship Id="rId29" Type="http://schemas.openxmlformats.org/officeDocument/2006/relationships/slideLayout" Target="../slideLayouts/slideLayout127.xml"/><Relationship Id="rId51" Type="http://schemas.openxmlformats.org/officeDocument/2006/relationships/slideLayout" Target="../slideLayouts/slideLayout149.xml"/><Relationship Id="rId50" Type="http://schemas.openxmlformats.org/officeDocument/2006/relationships/slideLayout" Target="../slideLayouts/slideLayout148.xml"/><Relationship Id="rId53" Type="http://schemas.openxmlformats.org/officeDocument/2006/relationships/slideLayout" Target="../slideLayouts/slideLayout151.xml"/><Relationship Id="rId52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09.xml"/><Relationship Id="rId55" Type="http://schemas.openxmlformats.org/officeDocument/2006/relationships/slideLayout" Target="../slideLayouts/slideLayout153.xml"/><Relationship Id="rId10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152.xml"/><Relationship Id="rId13" Type="http://schemas.openxmlformats.org/officeDocument/2006/relationships/slideLayout" Target="../slideLayouts/slideLayout111.xml"/><Relationship Id="rId57" Type="http://schemas.openxmlformats.org/officeDocument/2006/relationships/slideLayout" Target="../slideLayouts/slideLayout155.xml"/><Relationship Id="rId12" Type="http://schemas.openxmlformats.org/officeDocument/2006/relationships/slideLayout" Target="../slideLayouts/slideLayout110.xml"/><Relationship Id="rId56" Type="http://schemas.openxmlformats.org/officeDocument/2006/relationships/slideLayout" Target="../slideLayouts/slideLayout154.xml"/><Relationship Id="rId15" Type="http://schemas.openxmlformats.org/officeDocument/2006/relationships/slideLayout" Target="../slideLayouts/slideLayout113.xml"/><Relationship Id="rId59" Type="http://schemas.openxmlformats.org/officeDocument/2006/relationships/slideLayout" Target="../slideLayouts/slideLayout157.xml"/><Relationship Id="rId14" Type="http://schemas.openxmlformats.org/officeDocument/2006/relationships/slideLayout" Target="../slideLayouts/slideLayout112.xml"/><Relationship Id="rId58" Type="http://schemas.openxmlformats.org/officeDocument/2006/relationships/slideLayout" Target="../slideLayouts/slideLayout156.xml"/><Relationship Id="rId17" Type="http://schemas.openxmlformats.org/officeDocument/2006/relationships/slideLayout" Target="../slideLayouts/slideLayout115.xml"/><Relationship Id="rId16" Type="http://schemas.openxmlformats.org/officeDocument/2006/relationships/slideLayout" Target="../slideLayouts/slideLayout114.xml"/><Relationship Id="rId19" Type="http://schemas.openxmlformats.org/officeDocument/2006/relationships/slideLayout" Target="../slideLayouts/slideLayout117.xml"/><Relationship Id="rId18" Type="http://schemas.openxmlformats.org/officeDocument/2006/relationships/slideLayout" Target="../slideLayouts/slideLayout116.xml"/></Relationships>
</file>

<file path=ppt/slideMasters/_rels/slideMaster5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205.xml"/><Relationship Id="rId42" Type="http://schemas.openxmlformats.org/officeDocument/2006/relationships/slideLayout" Target="../slideLayouts/slideLayout207.xml"/><Relationship Id="rId41" Type="http://schemas.openxmlformats.org/officeDocument/2006/relationships/slideLayout" Target="../slideLayouts/slideLayout206.xml"/><Relationship Id="rId44" Type="http://schemas.openxmlformats.org/officeDocument/2006/relationships/slideLayout" Target="../slideLayouts/slideLayout209.xml"/><Relationship Id="rId43" Type="http://schemas.openxmlformats.org/officeDocument/2006/relationships/slideLayout" Target="../slideLayouts/slideLayout208.xml"/><Relationship Id="rId46" Type="http://schemas.openxmlformats.org/officeDocument/2006/relationships/theme" Target="../theme/theme7.xml"/><Relationship Id="rId45" Type="http://schemas.openxmlformats.org/officeDocument/2006/relationships/slideLayout" Target="../slideLayouts/slideLayout210.xml"/><Relationship Id="rId1" Type="http://schemas.openxmlformats.org/officeDocument/2006/relationships/slideLayout" Target="../slideLayouts/slideLayout166.xml"/><Relationship Id="rId2" Type="http://schemas.openxmlformats.org/officeDocument/2006/relationships/slideLayout" Target="../slideLayouts/slideLayout167.xml"/><Relationship Id="rId3" Type="http://schemas.openxmlformats.org/officeDocument/2006/relationships/slideLayout" Target="../slideLayouts/slideLayout168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0.xml"/><Relationship Id="rId6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2.xml"/><Relationship Id="rId8" Type="http://schemas.openxmlformats.org/officeDocument/2006/relationships/slideLayout" Target="../slideLayouts/slideLayout173.xml"/><Relationship Id="rId31" Type="http://schemas.openxmlformats.org/officeDocument/2006/relationships/slideLayout" Target="../slideLayouts/slideLayout196.xml"/><Relationship Id="rId30" Type="http://schemas.openxmlformats.org/officeDocument/2006/relationships/slideLayout" Target="../slideLayouts/slideLayout195.xml"/><Relationship Id="rId33" Type="http://schemas.openxmlformats.org/officeDocument/2006/relationships/slideLayout" Target="../slideLayouts/slideLayout198.xml"/><Relationship Id="rId32" Type="http://schemas.openxmlformats.org/officeDocument/2006/relationships/slideLayout" Target="../slideLayouts/slideLayout197.xml"/><Relationship Id="rId35" Type="http://schemas.openxmlformats.org/officeDocument/2006/relationships/slideLayout" Target="../slideLayouts/slideLayout200.xml"/><Relationship Id="rId34" Type="http://schemas.openxmlformats.org/officeDocument/2006/relationships/slideLayout" Target="../slideLayouts/slideLayout199.xml"/><Relationship Id="rId37" Type="http://schemas.openxmlformats.org/officeDocument/2006/relationships/slideLayout" Target="../slideLayouts/slideLayout202.xml"/><Relationship Id="rId36" Type="http://schemas.openxmlformats.org/officeDocument/2006/relationships/slideLayout" Target="../slideLayouts/slideLayout201.xml"/><Relationship Id="rId39" Type="http://schemas.openxmlformats.org/officeDocument/2006/relationships/slideLayout" Target="../slideLayouts/slideLayout204.xml"/><Relationship Id="rId38" Type="http://schemas.openxmlformats.org/officeDocument/2006/relationships/slideLayout" Target="../slideLayouts/slideLayout203.xml"/><Relationship Id="rId20" Type="http://schemas.openxmlformats.org/officeDocument/2006/relationships/slideLayout" Target="../slideLayouts/slideLayout185.xml"/><Relationship Id="rId22" Type="http://schemas.openxmlformats.org/officeDocument/2006/relationships/slideLayout" Target="../slideLayouts/slideLayout187.xml"/><Relationship Id="rId21" Type="http://schemas.openxmlformats.org/officeDocument/2006/relationships/slideLayout" Target="../slideLayouts/slideLayout186.xml"/><Relationship Id="rId24" Type="http://schemas.openxmlformats.org/officeDocument/2006/relationships/slideLayout" Target="../slideLayouts/slideLayout189.xml"/><Relationship Id="rId23" Type="http://schemas.openxmlformats.org/officeDocument/2006/relationships/slideLayout" Target="../slideLayouts/slideLayout188.xml"/><Relationship Id="rId26" Type="http://schemas.openxmlformats.org/officeDocument/2006/relationships/slideLayout" Target="../slideLayouts/slideLayout191.xml"/><Relationship Id="rId25" Type="http://schemas.openxmlformats.org/officeDocument/2006/relationships/slideLayout" Target="../slideLayouts/slideLayout190.xml"/><Relationship Id="rId28" Type="http://schemas.openxmlformats.org/officeDocument/2006/relationships/slideLayout" Target="../slideLayouts/slideLayout193.xml"/><Relationship Id="rId27" Type="http://schemas.openxmlformats.org/officeDocument/2006/relationships/slideLayout" Target="../slideLayouts/slideLayout192.xml"/><Relationship Id="rId29" Type="http://schemas.openxmlformats.org/officeDocument/2006/relationships/slideLayout" Target="../slideLayouts/slideLayout194.xml"/><Relationship Id="rId11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75.xml"/><Relationship Id="rId13" Type="http://schemas.openxmlformats.org/officeDocument/2006/relationships/slideLayout" Target="../slideLayouts/slideLayout178.xml"/><Relationship Id="rId12" Type="http://schemas.openxmlformats.org/officeDocument/2006/relationships/slideLayout" Target="../slideLayouts/slideLayout177.xml"/><Relationship Id="rId15" Type="http://schemas.openxmlformats.org/officeDocument/2006/relationships/slideLayout" Target="../slideLayouts/slideLayout180.xml"/><Relationship Id="rId14" Type="http://schemas.openxmlformats.org/officeDocument/2006/relationships/slideLayout" Target="../slideLayouts/slideLayout179.xml"/><Relationship Id="rId17" Type="http://schemas.openxmlformats.org/officeDocument/2006/relationships/slideLayout" Target="../slideLayouts/slideLayout182.xml"/><Relationship Id="rId16" Type="http://schemas.openxmlformats.org/officeDocument/2006/relationships/slideLayout" Target="../slideLayouts/slideLayout181.xml"/><Relationship Id="rId19" Type="http://schemas.openxmlformats.org/officeDocument/2006/relationships/slideLayout" Target="../slideLayouts/slideLayout184.xml"/><Relationship Id="rId18" Type="http://schemas.openxmlformats.org/officeDocument/2006/relationships/slideLayout" Target="../slideLayouts/slideLayout183.xml"/></Relationships>
</file>

<file path=ppt/slideMasters/_rels/slideMaster6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250.xml"/><Relationship Id="rId42" Type="http://schemas.openxmlformats.org/officeDocument/2006/relationships/slideLayout" Target="../slideLayouts/slideLayout252.xml"/><Relationship Id="rId41" Type="http://schemas.openxmlformats.org/officeDocument/2006/relationships/slideLayout" Target="../slideLayouts/slideLayout251.xml"/><Relationship Id="rId44" Type="http://schemas.openxmlformats.org/officeDocument/2006/relationships/slideLayout" Target="../slideLayouts/slideLayout254.xml"/><Relationship Id="rId43" Type="http://schemas.openxmlformats.org/officeDocument/2006/relationships/slideLayout" Target="../slideLayouts/slideLayout253.xml"/><Relationship Id="rId46" Type="http://schemas.openxmlformats.org/officeDocument/2006/relationships/slideLayout" Target="../slideLayouts/slideLayout256.xml"/><Relationship Id="rId45" Type="http://schemas.openxmlformats.org/officeDocument/2006/relationships/slideLayout" Target="../slideLayouts/slideLayout255.xml"/><Relationship Id="rId1" Type="http://schemas.openxmlformats.org/officeDocument/2006/relationships/slideLayout" Target="../slideLayouts/slideLayout211.xml"/><Relationship Id="rId2" Type="http://schemas.openxmlformats.org/officeDocument/2006/relationships/slideLayout" Target="../slideLayouts/slideLayout212.xml"/><Relationship Id="rId3" Type="http://schemas.openxmlformats.org/officeDocument/2006/relationships/slideLayout" Target="../slideLayouts/slideLayout213.xml"/><Relationship Id="rId4" Type="http://schemas.openxmlformats.org/officeDocument/2006/relationships/slideLayout" Target="../slideLayouts/slideLayout214.xml"/><Relationship Id="rId9" Type="http://schemas.openxmlformats.org/officeDocument/2006/relationships/slideLayout" Target="../slideLayouts/slideLayout219.xml"/><Relationship Id="rId48" Type="http://schemas.openxmlformats.org/officeDocument/2006/relationships/slideLayout" Target="../slideLayouts/slideLayout258.xml"/><Relationship Id="rId47" Type="http://schemas.openxmlformats.org/officeDocument/2006/relationships/slideLayout" Target="../slideLayouts/slideLayout257.xml"/><Relationship Id="rId49" Type="http://schemas.openxmlformats.org/officeDocument/2006/relationships/slideLayout" Target="../slideLayouts/slideLayout259.xml"/><Relationship Id="rId5" Type="http://schemas.openxmlformats.org/officeDocument/2006/relationships/slideLayout" Target="../slideLayouts/slideLayout215.xml"/><Relationship Id="rId6" Type="http://schemas.openxmlformats.org/officeDocument/2006/relationships/slideLayout" Target="../slideLayouts/slideLayout216.xml"/><Relationship Id="rId7" Type="http://schemas.openxmlformats.org/officeDocument/2006/relationships/slideLayout" Target="../slideLayouts/slideLayout217.xml"/><Relationship Id="rId8" Type="http://schemas.openxmlformats.org/officeDocument/2006/relationships/slideLayout" Target="../slideLayouts/slideLayout218.xml"/><Relationship Id="rId31" Type="http://schemas.openxmlformats.org/officeDocument/2006/relationships/slideLayout" Target="../slideLayouts/slideLayout241.xml"/><Relationship Id="rId30" Type="http://schemas.openxmlformats.org/officeDocument/2006/relationships/slideLayout" Target="../slideLayouts/slideLayout240.xml"/><Relationship Id="rId33" Type="http://schemas.openxmlformats.org/officeDocument/2006/relationships/slideLayout" Target="../slideLayouts/slideLayout243.xml"/><Relationship Id="rId32" Type="http://schemas.openxmlformats.org/officeDocument/2006/relationships/slideLayout" Target="../slideLayouts/slideLayout242.xml"/><Relationship Id="rId35" Type="http://schemas.openxmlformats.org/officeDocument/2006/relationships/slideLayout" Target="../slideLayouts/slideLayout245.xml"/><Relationship Id="rId34" Type="http://schemas.openxmlformats.org/officeDocument/2006/relationships/slideLayout" Target="../slideLayouts/slideLayout244.xml"/><Relationship Id="rId37" Type="http://schemas.openxmlformats.org/officeDocument/2006/relationships/slideLayout" Target="../slideLayouts/slideLayout247.xml"/><Relationship Id="rId36" Type="http://schemas.openxmlformats.org/officeDocument/2006/relationships/slideLayout" Target="../slideLayouts/slideLayout246.xml"/><Relationship Id="rId39" Type="http://schemas.openxmlformats.org/officeDocument/2006/relationships/slideLayout" Target="../slideLayouts/slideLayout249.xml"/><Relationship Id="rId38" Type="http://schemas.openxmlformats.org/officeDocument/2006/relationships/slideLayout" Target="../slideLayouts/slideLayout248.xml"/><Relationship Id="rId20" Type="http://schemas.openxmlformats.org/officeDocument/2006/relationships/slideLayout" Target="../slideLayouts/slideLayout230.xml"/><Relationship Id="rId22" Type="http://schemas.openxmlformats.org/officeDocument/2006/relationships/slideLayout" Target="../slideLayouts/slideLayout232.xml"/><Relationship Id="rId21" Type="http://schemas.openxmlformats.org/officeDocument/2006/relationships/slideLayout" Target="../slideLayouts/slideLayout231.xml"/><Relationship Id="rId24" Type="http://schemas.openxmlformats.org/officeDocument/2006/relationships/slideLayout" Target="../slideLayouts/slideLayout234.xml"/><Relationship Id="rId23" Type="http://schemas.openxmlformats.org/officeDocument/2006/relationships/slideLayout" Target="../slideLayouts/slideLayout233.xml"/><Relationship Id="rId26" Type="http://schemas.openxmlformats.org/officeDocument/2006/relationships/slideLayout" Target="../slideLayouts/slideLayout236.xml"/><Relationship Id="rId25" Type="http://schemas.openxmlformats.org/officeDocument/2006/relationships/slideLayout" Target="../slideLayouts/slideLayout235.xml"/><Relationship Id="rId28" Type="http://schemas.openxmlformats.org/officeDocument/2006/relationships/slideLayout" Target="../slideLayouts/slideLayout238.xml"/><Relationship Id="rId27" Type="http://schemas.openxmlformats.org/officeDocument/2006/relationships/slideLayout" Target="../slideLayouts/slideLayout237.xml"/><Relationship Id="rId29" Type="http://schemas.openxmlformats.org/officeDocument/2006/relationships/slideLayout" Target="../slideLayouts/slideLayout239.xml"/><Relationship Id="rId51" Type="http://schemas.openxmlformats.org/officeDocument/2006/relationships/theme" Target="../theme/theme1.xml"/><Relationship Id="rId50" Type="http://schemas.openxmlformats.org/officeDocument/2006/relationships/slideLayout" Target="../slideLayouts/slideLayout260.xml"/><Relationship Id="rId11" Type="http://schemas.openxmlformats.org/officeDocument/2006/relationships/slideLayout" Target="../slideLayouts/slideLayout221.xml"/><Relationship Id="rId10" Type="http://schemas.openxmlformats.org/officeDocument/2006/relationships/slideLayout" Target="../slideLayouts/slideLayout220.xml"/><Relationship Id="rId13" Type="http://schemas.openxmlformats.org/officeDocument/2006/relationships/slideLayout" Target="../slideLayouts/slideLayout223.xml"/><Relationship Id="rId12" Type="http://schemas.openxmlformats.org/officeDocument/2006/relationships/slideLayout" Target="../slideLayouts/slideLayout222.xml"/><Relationship Id="rId15" Type="http://schemas.openxmlformats.org/officeDocument/2006/relationships/slideLayout" Target="../slideLayouts/slideLayout225.xml"/><Relationship Id="rId14" Type="http://schemas.openxmlformats.org/officeDocument/2006/relationships/slideLayout" Target="../slideLayouts/slideLayout224.xml"/><Relationship Id="rId17" Type="http://schemas.openxmlformats.org/officeDocument/2006/relationships/slideLayout" Target="../slideLayouts/slideLayout227.xml"/><Relationship Id="rId16" Type="http://schemas.openxmlformats.org/officeDocument/2006/relationships/slideLayout" Target="../slideLayouts/slideLayout226.xml"/><Relationship Id="rId19" Type="http://schemas.openxmlformats.org/officeDocument/2006/relationships/slideLayout" Target="../slideLayouts/slideLayout229.xml"/><Relationship Id="rId18" Type="http://schemas.openxmlformats.org/officeDocument/2006/relationships/slideLayout" Target="../slideLayouts/slideLayout2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>
            <p:ph type="title"/>
          </p:nvPr>
        </p:nvSpPr>
        <p:spPr>
          <a:xfrm>
            <a:off x="311700" y="445025"/>
            <a:ext cx="85206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198" name="Google Shape;198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ed Hat Display"/>
              <a:buChar char="▸"/>
              <a:defRPr sz="1400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indent="-317500" lvl="1" marL="91440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ed Hat Display"/>
              <a:buChar char="･"/>
              <a:defRPr sz="14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indent="-317500" lvl="2" marL="137160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ed Hat Display"/>
              <a:buChar char="･"/>
              <a:defRPr sz="14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indent="-317500" lvl="3" marL="182880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ed Hat Display"/>
              <a:buChar char="･"/>
              <a:defRPr sz="14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indent="-317500" lvl="4" marL="228600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ed Hat Display"/>
              <a:buChar char="･"/>
              <a:defRPr sz="14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indent="-317500" lvl="5" marL="274320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ed Hat Display"/>
              <a:buChar char="･"/>
              <a:defRPr sz="14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indent="-317500" lvl="6" marL="320040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ed Hat Display"/>
              <a:buChar char="･"/>
              <a:defRPr sz="14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indent="-317500" lvl="7" marL="365760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ed Hat Display"/>
              <a:buChar char="･"/>
              <a:defRPr sz="14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indent="-317500" lvl="8" marL="4114800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400"/>
              <a:buFont typeface="Red Hat Display"/>
              <a:buChar char="･"/>
              <a:defRPr sz="14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199" name="Google Shape;199;p34"/>
          <p:cNvSpPr txBox="1"/>
          <p:nvPr/>
        </p:nvSpPr>
        <p:spPr>
          <a:xfrm>
            <a:off x="7258312" y="202369"/>
            <a:ext cx="15072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Red Hat Text Medium"/>
                <a:ea typeface="Red Hat Text Medium"/>
                <a:cs typeface="Red Hat Text Medium"/>
                <a:sym typeface="Red Hat Text Medium"/>
              </a:rPr>
              <a:t>CONFIDENTIAL designator</a:t>
            </a:r>
            <a:endParaRPr sz="500"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  <p:sldLayoutId id="2147483701" r:id="rId23"/>
    <p:sldLayoutId id="2147483702" r:id="rId24"/>
    <p:sldLayoutId id="2147483703" r:id="rId25"/>
    <p:sldLayoutId id="2147483704" r:id="rId26"/>
    <p:sldLayoutId id="2147483705" r:id="rId27"/>
    <p:sldLayoutId id="2147483706" r:id="rId28"/>
    <p:sldLayoutId id="2147483707" r:id="rId29"/>
    <p:sldLayoutId id="2147483708" r:id="rId30"/>
    <p:sldLayoutId id="2147483709" r:id="rId31"/>
    <p:sldLayoutId id="2147483710" r:id="rId32"/>
    <p:sldLayoutId id="2147483711" r:id="rId33"/>
    <p:sldLayoutId id="2147483712" r:id="rId34"/>
    <p:sldLayoutId id="2147483713" r:id="rId35"/>
    <p:sldLayoutId id="2147483714" r:id="rId36"/>
    <p:sldLayoutId id="2147483715" r:id="rId37"/>
    <p:sldLayoutId id="2147483716" r:id="rId38"/>
    <p:sldLayoutId id="2147483717" r:id="rId39"/>
    <p:sldLayoutId id="2147483718" r:id="rId40"/>
    <p:sldLayoutId id="2147483719" r:id="rId41"/>
    <p:sldLayoutId id="2147483720" r:id="rId42"/>
    <p:sldLayoutId id="2147483721" r:id="rId43"/>
    <p:sldLayoutId id="2147483722" r:id="rId44"/>
    <p:sldLayoutId id="2147483723" r:id="rId45"/>
    <p:sldLayoutId id="2147483724" r:id="rId46"/>
    <p:sldLayoutId id="2147483725" r:id="rId47"/>
    <p:sldLayoutId id="2147483726" r:id="rId48"/>
    <p:sldLayoutId id="2147483727" r:id="rId49"/>
    <p:sldLayoutId id="2147483728" r:id="rId50"/>
    <p:sldLayoutId id="2147483729" r:id="rId51"/>
    <p:sldLayoutId id="2147483730" r:id="rId52"/>
    <p:sldLayoutId id="2147483731" r:id="rId53"/>
    <p:sldLayoutId id="2147483732" r:id="rId54"/>
    <p:sldLayoutId id="2147483733" r:id="rId55"/>
    <p:sldLayoutId id="2147483734" r:id="rId56"/>
    <p:sldLayoutId id="2147483735" r:id="rId57"/>
    <p:sldLayoutId id="2147483736" r:id="rId58"/>
    <p:sldLayoutId id="2147483737" r:id="rId59"/>
    <p:sldLayoutId id="2147483738" r:id="rId60"/>
    <p:sldLayoutId id="2147483739" r:id="rId61"/>
    <p:sldLayoutId id="2147483740" r:id="rId62"/>
    <p:sldLayoutId id="2147483741" r:id="rId63"/>
    <p:sldLayoutId id="2147483742" r:id="rId64"/>
    <p:sldLayoutId id="2147483743" r:id="rId65"/>
    <p:sldLayoutId id="2147483744" r:id="rId66"/>
    <p:sldLayoutId id="2147483745" r:id="rId6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02"/>
          <p:cNvSpPr txBox="1"/>
          <p:nvPr>
            <p:ph type="title"/>
          </p:nvPr>
        </p:nvSpPr>
        <p:spPr>
          <a:xfrm>
            <a:off x="311700" y="445025"/>
            <a:ext cx="85206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1117" name="Google Shape;1117;p1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ed Hat Display"/>
              <a:buChar char="▸"/>
              <a:defRPr sz="1400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indent="-317500" lvl="1" marL="91440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ed Hat Display"/>
              <a:buChar char="･"/>
              <a:defRPr sz="14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indent="-317500" lvl="2" marL="137160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ed Hat Display"/>
              <a:buChar char="･"/>
              <a:defRPr sz="14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indent="-317500" lvl="3" marL="182880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ed Hat Display"/>
              <a:buChar char="･"/>
              <a:defRPr sz="14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indent="-317500" lvl="4" marL="228600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ed Hat Display"/>
              <a:buChar char="･"/>
              <a:defRPr sz="14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indent="-317500" lvl="5" marL="274320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ed Hat Display"/>
              <a:buChar char="･"/>
              <a:defRPr sz="14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indent="-317500" lvl="6" marL="320040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ed Hat Display"/>
              <a:buChar char="･"/>
              <a:defRPr sz="14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indent="-317500" lvl="7" marL="365760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ed Hat Display"/>
              <a:buChar char="･"/>
              <a:defRPr sz="14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indent="-317500" lvl="8" marL="4114800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400"/>
              <a:buFont typeface="Red Hat Display"/>
              <a:buChar char="･"/>
              <a:defRPr sz="14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  <p:sldLayoutId id="2147483765" r:id="rId20"/>
    <p:sldLayoutId id="2147483766" r:id="rId21"/>
    <p:sldLayoutId id="2147483767" r:id="rId22"/>
    <p:sldLayoutId id="2147483768" r:id="rId23"/>
    <p:sldLayoutId id="2147483769" r:id="rId24"/>
    <p:sldLayoutId id="2147483770" r:id="rId25"/>
    <p:sldLayoutId id="2147483771" r:id="rId26"/>
    <p:sldLayoutId id="2147483772" r:id="rId27"/>
    <p:sldLayoutId id="2147483773" r:id="rId28"/>
    <p:sldLayoutId id="2147483774" r:id="rId29"/>
    <p:sldLayoutId id="2147483775" r:id="rId30"/>
    <p:sldLayoutId id="2147483776" r:id="rId31"/>
    <p:sldLayoutId id="2147483777" r:id="rId32"/>
    <p:sldLayoutId id="2147483778" r:id="rId33"/>
    <p:sldLayoutId id="2147483779" r:id="rId34"/>
    <p:sldLayoutId id="2147483780" r:id="rId35"/>
    <p:sldLayoutId id="2147483781" r:id="rId36"/>
    <p:sldLayoutId id="2147483782" r:id="rId37"/>
    <p:sldLayoutId id="2147483783" r:id="rId38"/>
    <p:sldLayoutId id="2147483784" r:id="rId39"/>
    <p:sldLayoutId id="2147483785" r:id="rId40"/>
    <p:sldLayoutId id="2147483786" r:id="rId41"/>
    <p:sldLayoutId id="2147483787" r:id="rId42"/>
    <p:sldLayoutId id="2147483788" r:id="rId43"/>
    <p:sldLayoutId id="2147483789" r:id="rId44"/>
    <p:sldLayoutId id="2147483790" r:id="rId45"/>
    <p:sldLayoutId id="2147483791" r:id="rId46"/>
    <p:sldLayoutId id="2147483792" r:id="rId47"/>
    <p:sldLayoutId id="2147483793" r:id="rId48"/>
    <p:sldLayoutId id="2147483794" r:id="rId49"/>
    <p:sldLayoutId id="2147483795" r:id="rId50"/>
    <p:sldLayoutId id="2147483796" r:id="rId51"/>
    <p:sldLayoutId id="2147483797" r:id="rId52"/>
    <p:sldLayoutId id="2147483798" r:id="rId53"/>
    <p:sldLayoutId id="2147483799" r:id="rId54"/>
    <p:sldLayoutId id="2147483800" r:id="rId55"/>
    <p:sldLayoutId id="2147483801" r:id="rId56"/>
    <p:sldLayoutId id="2147483802" r:id="rId57"/>
    <p:sldLayoutId id="2147483803" r:id="rId58"/>
    <p:sldLayoutId id="2147483804" r:id="rId59"/>
    <p:sldLayoutId id="2147483805" r:id="rId60"/>
    <p:sldLayoutId id="2147483806" r:id="rId61"/>
    <p:sldLayoutId id="2147483807" r:id="rId62"/>
    <p:sldLayoutId id="2147483808" r:id="rId63"/>
    <p:sldLayoutId id="2147483809" r:id="rId64"/>
    <p:sldLayoutId id="2147483810" r:id="rId65"/>
    <p:sldLayoutId id="2147483811" r:id="rId66"/>
    <p:sldLayoutId id="2147483812" r:id="rId6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170"/>
          <p:cNvSpPr txBox="1"/>
          <p:nvPr>
            <p:ph type="title"/>
          </p:nvPr>
        </p:nvSpPr>
        <p:spPr>
          <a:xfrm>
            <a:off x="311700" y="445025"/>
            <a:ext cx="85206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2035" name="Google Shape;2035;p1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ed Hat Display"/>
              <a:buChar char="▸"/>
              <a:defRPr sz="1400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indent="-317500" lvl="1" marL="91440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ed Hat Display"/>
              <a:buChar char="･"/>
              <a:defRPr sz="14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indent="-317500" lvl="2" marL="137160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ed Hat Display"/>
              <a:buChar char="･"/>
              <a:defRPr sz="14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indent="-317500" lvl="3" marL="182880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ed Hat Display"/>
              <a:buChar char="･"/>
              <a:defRPr sz="14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indent="-317500" lvl="4" marL="228600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ed Hat Display"/>
              <a:buChar char="･"/>
              <a:defRPr sz="14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indent="-317500" lvl="5" marL="274320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ed Hat Display"/>
              <a:buChar char="･"/>
              <a:defRPr sz="14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indent="-317500" lvl="6" marL="320040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ed Hat Display"/>
              <a:buChar char="･"/>
              <a:defRPr sz="14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indent="-317500" lvl="7" marL="365760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ed Hat Display"/>
              <a:buChar char="･"/>
              <a:defRPr sz="14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indent="-317500" lvl="8" marL="4114800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400"/>
              <a:buFont typeface="Red Hat Display"/>
              <a:buChar char="･"/>
              <a:defRPr sz="14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  <p:sldLayoutId id="2147483830" r:id="rId18"/>
    <p:sldLayoutId id="2147483831" r:id="rId19"/>
    <p:sldLayoutId id="2147483832" r:id="rId20"/>
    <p:sldLayoutId id="2147483833" r:id="rId21"/>
    <p:sldLayoutId id="2147483834" r:id="rId22"/>
    <p:sldLayoutId id="2147483835" r:id="rId23"/>
    <p:sldLayoutId id="2147483836" r:id="rId24"/>
    <p:sldLayoutId id="2147483837" r:id="rId25"/>
    <p:sldLayoutId id="2147483838" r:id="rId26"/>
    <p:sldLayoutId id="2147483839" r:id="rId27"/>
    <p:sldLayoutId id="2147483840" r:id="rId28"/>
    <p:sldLayoutId id="2147483841" r:id="rId29"/>
    <p:sldLayoutId id="2147483842" r:id="rId30"/>
    <p:sldLayoutId id="2147483843" r:id="rId31"/>
    <p:sldLayoutId id="2147483844" r:id="rId32"/>
    <p:sldLayoutId id="2147483845" r:id="rId33"/>
    <p:sldLayoutId id="2147483846" r:id="rId34"/>
    <p:sldLayoutId id="2147483847" r:id="rId35"/>
    <p:sldLayoutId id="2147483848" r:id="rId36"/>
    <p:sldLayoutId id="2147483849" r:id="rId37"/>
    <p:sldLayoutId id="2147483850" r:id="rId38"/>
    <p:sldLayoutId id="2147483851" r:id="rId39"/>
    <p:sldLayoutId id="2147483852" r:id="rId40"/>
    <p:sldLayoutId id="2147483853" r:id="rId41"/>
    <p:sldLayoutId id="2147483854" r:id="rId42"/>
    <p:sldLayoutId id="2147483855" r:id="rId43"/>
    <p:sldLayoutId id="2147483856" r:id="rId44"/>
    <p:sldLayoutId id="2147483857" r:id="rId4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81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p216"/>
          <p:cNvSpPr txBox="1"/>
          <p:nvPr>
            <p:ph type="title"/>
          </p:nvPr>
        </p:nvSpPr>
        <p:spPr>
          <a:xfrm>
            <a:off x="311700" y="445025"/>
            <a:ext cx="85206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2813" name="Google Shape;2813;p2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ed Hat Display"/>
              <a:buChar char="▸"/>
              <a:defRPr sz="1400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indent="-317500" lvl="1" marL="91440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ed Hat Display"/>
              <a:buChar char="･"/>
              <a:defRPr sz="14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indent="-317500" lvl="2" marL="137160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ed Hat Display"/>
              <a:buChar char="･"/>
              <a:defRPr sz="14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indent="-317500" lvl="3" marL="182880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ed Hat Display"/>
              <a:buChar char="･"/>
              <a:defRPr sz="14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indent="-317500" lvl="4" marL="228600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ed Hat Display"/>
              <a:buChar char="･"/>
              <a:defRPr sz="14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indent="-317500" lvl="5" marL="274320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ed Hat Display"/>
              <a:buChar char="･"/>
              <a:defRPr sz="14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indent="-317500" lvl="6" marL="320040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ed Hat Display"/>
              <a:buChar char="･"/>
              <a:defRPr sz="14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indent="-317500" lvl="7" marL="365760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ed Hat Display"/>
              <a:buChar char="･"/>
              <a:defRPr sz="14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indent="-317500" lvl="8" marL="4114800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400"/>
              <a:buFont typeface="Red Hat Display"/>
              <a:buChar char="･"/>
              <a:defRPr sz="14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  <p:sldLayoutId id="2147483870" r:id="rId13"/>
    <p:sldLayoutId id="2147483871" r:id="rId14"/>
    <p:sldLayoutId id="2147483872" r:id="rId15"/>
    <p:sldLayoutId id="2147483873" r:id="rId16"/>
    <p:sldLayoutId id="2147483874" r:id="rId17"/>
    <p:sldLayoutId id="2147483875" r:id="rId18"/>
    <p:sldLayoutId id="2147483876" r:id="rId19"/>
    <p:sldLayoutId id="2147483877" r:id="rId20"/>
    <p:sldLayoutId id="2147483878" r:id="rId21"/>
    <p:sldLayoutId id="2147483879" r:id="rId22"/>
    <p:sldLayoutId id="2147483880" r:id="rId23"/>
    <p:sldLayoutId id="2147483881" r:id="rId24"/>
    <p:sldLayoutId id="2147483882" r:id="rId25"/>
    <p:sldLayoutId id="2147483883" r:id="rId26"/>
    <p:sldLayoutId id="2147483884" r:id="rId27"/>
    <p:sldLayoutId id="2147483885" r:id="rId28"/>
    <p:sldLayoutId id="2147483886" r:id="rId29"/>
    <p:sldLayoutId id="2147483887" r:id="rId30"/>
    <p:sldLayoutId id="2147483888" r:id="rId31"/>
    <p:sldLayoutId id="2147483889" r:id="rId32"/>
    <p:sldLayoutId id="2147483890" r:id="rId33"/>
    <p:sldLayoutId id="2147483891" r:id="rId34"/>
    <p:sldLayoutId id="2147483892" r:id="rId35"/>
    <p:sldLayoutId id="2147483893" r:id="rId36"/>
    <p:sldLayoutId id="2147483894" r:id="rId37"/>
    <p:sldLayoutId id="2147483895" r:id="rId38"/>
    <p:sldLayoutId id="2147483896" r:id="rId39"/>
    <p:sldLayoutId id="2147483897" r:id="rId40"/>
    <p:sldLayoutId id="2147483898" r:id="rId41"/>
    <p:sldLayoutId id="2147483899" r:id="rId42"/>
    <p:sldLayoutId id="2147483900" r:id="rId43"/>
    <p:sldLayoutId id="2147483901" r:id="rId44"/>
    <p:sldLayoutId id="2147483902" r:id="rId45"/>
    <p:sldLayoutId id="2147483903" r:id="rId46"/>
    <p:sldLayoutId id="2147483904" r:id="rId47"/>
    <p:sldLayoutId id="2147483905" r:id="rId48"/>
    <p:sldLayoutId id="2147483906" r:id="rId49"/>
    <p:sldLayoutId id="2147483907" r:id="rId5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2.png"/><Relationship Id="rId4" Type="http://schemas.openxmlformats.org/officeDocument/2006/relationships/image" Target="../media/image7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0.png"/><Relationship Id="rId4" Type="http://schemas.openxmlformats.org/officeDocument/2006/relationships/image" Target="../media/image1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0.png"/><Relationship Id="rId4" Type="http://schemas.openxmlformats.org/officeDocument/2006/relationships/image" Target="../media/image134.png"/><Relationship Id="rId5" Type="http://schemas.openxmlformats.org/officeDocument/2006/relationships/image" Target="../media/image1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0.png"/><Relationship Id="rId4" Type="http://schemas.openxmlformats.org/officeDocument/2006/relationships/image" Target="../media/image152.png"/><Relationship Id="rId5" Type="http://schemas.openxmlformats.org/officeDocument/2006/relationships/image" Target="../media/image134.png"/><Relationship Id="rId6" Type="http://schemas.openxmlformats.org/officeDocument/2006/relationships/image" Target="../media/image1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0.png"/><Relationship Id="rId4" Type="http://schemas.openxmlformats.org/officeDocument/2006/relationships/image" Target="../media/image152.png"/><Relationship Id="rId5" Type="http://schemas.openxmlformats.org/officeDocument/2006/relationships/image" Target="../media/image134.png"/><Relationship Id="rId6" Type="http://schemas.openxmlformats.org/officeDocument/2006/relationships/image" Target="../media/image1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0.png"/><Relationship Id="rId4" Type="http://schemas.openxmlformats.org/officeDocument/2006/relationships/image" Target="../media/image152.png"/><Relationship Id="rId5" Type="http://schemas.openxmlformats.org/officeDocument/2006/relationships/image" Target="../media/image134.png"/><Relationship Id="rId6" Type="http://schemas.openxmlformats.org/officeDocument/2006/relationships/image" Target="../media/image132.png"/><Relationship Id="rId7" Type="http://schemas.openxmlformats.org/officeDocument/2006/relationships/image" Target="../media/image1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0.png"/><Relationship Id="rId4" Type="http://schemas.openxmlformats.org/officeDocument/2006/relationships/image" Target="../media/image152.png"/><Relationship Id="rId9" Type="http://schemas.openxmlformats.org/officeDocument/2006/relationships/image" Target="../media/image135.png"/><Relationship Id="rId5" Type="http://schemas.openxmlformats.org/officeDocument/2006/relationships/image" Target="../media/image134.png"/><Relationship Id="rId6" Type="http://schemas.openxmlformats.org/officeDocument/2006/relationships/image" Target="../media/image132.png"/><Relationship Id="rId7" Type="http://schemas.openxmlformats.org/officeDocument/2006/relationships/image" Target="../media/image127.png"/><Relationship Id="rId8" Type="http://schemas.openxmlformats.org/officeDocument/2006/relationships/image" Target="../media/image140.png"/><Relationship Id="rId11" Type="http://schemas.openxmlformats.org/officeDocument/2006/relationships/image" Target="../media/image138.png"/><Relationship Id="rId10" Type="http://schemas.openxmlformats.org/officeDocument/2006/relationships/image" Target="../media/image144.png"/><Relationship Id="rId13" Type="http://schemas.openxmlformats.org/officeDocument/2006/relationships/image" Target="../media/image142.png"/><Relationship Id="rId12" Type="http://schemas.openxmlformats.org/officeDocument/2006/relationships/image" Target="../media/image136.png"/><Relationship Id="rId15" Type="http://schemas.openxmlformats.org/officeDocument/2006/relationships/image" Target="../media/image141.png"/><Relationship Id="rId14" Type="http://schemas.openxmlformats.org/officeDocument/2006/relationships/image" Target="../media/image139.png"/><Relationship Id="rId17" Type="http://schemas.openxmlformats.org/officeDocument/2006/relationships/image" Target="../media/image147.png"/><Relationship Id="rId16" Type="http://schemas.openxmlformats.org/officeDocument/2006/relationships/image" Target="../media/image1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3.jpg"/><Relationship Id="rId4" Type="http://schemas.openxmlformats.org/officeDocument/2006/relationships/image" Target="../media/image14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3.jpg"/><Relationship Id="rId4" Type="http://schemas.openxmlformats.org/officeDocument/2006/relationships/image" Target="../media/image145.jpg"/><Relationship Id="rId5" Type="http://schemas.openxmlformats.org/officeDocument/2006/relationships/image" Target="../media/image14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3.jpg"/><Relationship Id="rId4" Type="http://schemas.openxmlformats.org/officeDocument/2006/relationships/image" Target="../media/image145.jpg"/><Relationship Id="rId5" Type="http://schemas.openxmlformats.org/officeDocument/2006/relationships/image" Target="../media/image146.jpg"/><Relationship Id="rId6" Type="http://schemas.openxmlformats.org/officeDocument/2006/relationships/image" Target="../media/image14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9.png"/><Relationship Id="rId4" Type="http://schemas.openxmlformats.org/officeDocument/2006/relationships/image" Target="../media/image15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3.png"/><Relationship Id="rId4" Type="http://schemas.openxmlformats.org/officeDocument/2006/relationships/image" Target="../media/image157.jpg"/><Relationship Id="rId5" Type="http://schemas.openxmlformats.org/officeDocument/2006/relationships/image" Target="../media/image154.jpg"/><Relationship Id="rId6" Type="http://schemas.openxmlformats.org/officeDocument/2006/relationships/image" Target="../media/image1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arxiv.org/pdf/2503.11576" TargetMode="External"/><Relationship Id="rId4" Type="http://schemas.openxmlformats.org/officeDocument/2006/relationships/hyperlink" Target="https://arxiv.org/pdf/2305.03393" TargetMode="External"/><Relationship Id="rId9" Type="http://schemas.openxmlformats.org/officeDocument/2006/relationships/image" Target="../media/image163.png"/><Relationship Id="rId5" Type="http://schemas.openxmlformats.org/officeDocument/2006/relationships/hyperlink" Target="https://arxiv.org/pdf/2206.01062" TargetMode="External"/><Relationship Id="rId6" Type="http://schemas.openxmlformats.org/officeDocument/2006/relationships/hyperlink" Target="https://github.com/docling-project/docling-parse" TargetMode="External"/><Relationship Id="rId7" Type="http://schemas.openxmlformats.org/officeDocument/2006/relationships/hyperlink" Target="https://arxiv.org/pdf/2206.01062" TargetMode="External"/><Relationship Id="rId8" Type="http://schemas.openxmlformats.org/officeDocument/2006/relationships/image" Target="../media/image16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arxiv.org/pdf/2503.11576" TargetMode="External"/><Relationship Id="rId4" Type="http://schemas.openxmlformats.org/officeDocument/2006/relationships/hyperlink" Target="https://arxiv.org/pdf/2305.03393" TargetMode="External"/><Relationship Id="rId9" Type="http://schemas.openxmlformats.org/officeDocument/2006/relationships/image" Target="../media/image160.png"/><Relationship Id="rId5" Type="http://schemas.openxmlformats.org/officeDocument/2006/relationships/hyperlink" Target="https://arxiv.org/pdf/2206.01062" TargetMode="External"/><Relationship Id="rId6" Type="http://schemas.openxmlformats.org/officeDocument/2006/relationships/hyperlink" Target="https://github.com/docling-project/docling-parse" TargetMode="External"/><Relationship Id="rId7" Type="http://schemas.openxmlformats.org/officeDocument/2006/relationships/hyperlink" Target="https://arxiv.org/pdf/2206.01062" TargetMode="External"/><Relationship Id="rId8" Type="http://schemas.openxmlformats.org/officeDocument/2006/relationships/image" Target="../media/image164.png"/><Relationship Id="rId10" Type="http://schemas.openxmlformats.org/officeDocument/2006/relationships/image" Target="../media/image16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arxiv.org/pdf/2503.11576" TargetMode="External"/><Relationship Id="rId4" Type="http://schemas.openxmlformats.org/officeDocument/2006/relationships/hyperlink" Target="https://arxiv.org/pdf/2305.03393" TargetMode="External"/><Relationship Id="rId9" Type="http://schemas.openxmlformats.org/officeDocument/2006/relationships/image" Target="../media/image160.png"/><Relationship Id="rId5" Type="http://schemas.openxmlformats.org/officeDocument/2006/relationships/hyperlink" Target="https://arxiv.org/pdf/2206.01062" TargetMode="External"/><Relationship Id="rId6" Type="http://schemas.openxmlformats.org/officeDocument/2006/relationships/hyperlink" Target="https://github.com/docling-project/docling-parse" TargetMode="External"/><Relationship Id="rId7" Type="http://schemas.openxmlformats.org/officeDocument/2006/relationships/hyperlink" Target="https://arxiv.org/pdf/2206.01062" TargetMode="External"/><Relationship Id="rId8" Type="http://schemas.openxmlformats.org/officeDocument/2006/relationships/image" Target="../media/image164.png"/><Relationship Id="rId11" Type="http://schemas.openxmlformats.org/officeDocument/2006/relationships/image" Target="../media/image163.png"/><Relationship Id="rId10" Type="http://schemas.openxmlformats.org/officeDocument/2006/relationships/image" Target="../media/image15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arxiv.org/pdf/2503.11576" TargetMode="External"/><Relationship Id="rId4" Type="http://schemas.openxmlformats.org/officeDocument/2006/relationships/hyperlink" Target="https://arxiv.org/pdf/2305.03393" TargetMode="External"/><Relationship Id="rId9" Type="http://schemas.openxmlformats.org/officeDocument/2006/relationships/image" Target="../media/image160.png"/><Relationship Id="rId5" Type="http://schemas.openxmlformats.org/officeDocument/2006/relationships/hyperlink" Target="https://arxiv.org/pdf/2206.01062" TargetMode="External"/><Relationship Id="rId6" Type="http://schemas.openxmlformats.org/officeDocument/2006/relationships/hyperlink" Target="https://github.com/docling-project/docling-parse" TargetMode="External"/><Relationship Id="rId7" Type="http://schemas.openxmlformats.org/officeDocument/2006/relationships/hyperlink" Target="https://arxiv.org/pdf/2206.01062" TargetMode="External"/><Relationship Id="rId8" Type="http://schemas.openxmlformats.org/officeDocument/2006/relationships/image" Target="../media/image164.png"/><Relationship Id="rId11" Type="http://schemas.openxmlformats.org/officeDocument/2006/relationships/image" Target="../media/image162.png"/><Relationship Id="rId10" Type="http://schemas.openxmlformats.org/officeDocument/2006/relationships/image" Target="../media/image159.png"/><Relationship Id="rId12" Type="http://schemas.openxmlformats.org/officeDocument/2006/relationships/image" Target="../media/image16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arxiv.org/pdf/2503.11576" TargetMode="External"/><Relationship Id="rId4" Type="http://schemas.openxmlformats.org/officeDocument/2006/relationships/hyperlink" Target="https://arxiv.org/pdf/2305.03393" TargetMode="External"/><Relationship Id="rId9" Type="http://schemas.openxmlformats.org/officeDocument/2006/relationships/hyperlink" Target="https://arxiv.org/pdf/2503.11576" TargetMode="External"/><Relationship Id="rId5" Type="http://schemas.openxmlformats.org/officeDocument/2006/relationships/hyperlink" Target="https://arxiv.org/pdf/2206.01062" TargetMode="External"/><Relationship Id="rId6" Type="http://schemas.openxmlformats.org/officeDocument/2006/relationships/hyperlink" Target="https://github.com/docling-project/docling-parse" TargetMode="External"/><Relationship Id="rId7" Type="http://schemas.openxmlformats.org/officeDocument/2006/relationships/image" Target="../media/image165.png"/><Relationship Id="rId8" Type="http://schemas.openxmlformats.org/officeDocument/2006/relationships/hyperlink" Target="https://huggingface.co/ds4sd/SmolDocling-256M-preview" TargetMode="External"/><Relationship Id="rId11" Type="http://schemas.openxmlformats.org/officeDocument/2006/relationships/hyperlink" Target="https://huggingface.co/HuggingFaceTB/SmolLM2-135M-Instruct" TargetMode="External"/><Relationship Id="rId10" Type="http://schemas.openxmlformats.org/officeDocument/2006/relationships/hyperlink" Target="https://huggingface.co/HuggingFaceTB/SmolLM2-135M" TargetMode="External"/><Relationship Id="rId13" Type="http://schemas.openxmlformats.org/officeDocument/2006/relationships/hyperlink" Target="https://huggingface.co/ds4sd/SmolDocling-256M-preview" TargetMode="External"/><Relationship Id="rId12" Type="http://schemas.openxmlformats.org/officeDocument/2006/relationships/hyperlink" Target="https://huggingface.co/HuggingFaceTB/SmolVLM-256M-Instruct" TargetMode="External"/><Relationship Id="rId15" Type="http://schemas.openxmlformats.org/officeDocument/2006/relationships/hyperlink" Target="https://huggingface.co/papers/2503.11576" TargetMode="External"/><Relationship Id="rId14" Type="http://schemas.openxmlformats.org/officeDocument/2006/relationships/hyperlink" Target="https://huggingface.co/blog/smolervlm" TargetMode="External"/><Relationship Id="rId16" Type="http://schemas.openxmlformats.org/officeDocument/2006/relationships/image" Target="../media/image16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7.png"/><Relationship Id="rId4" Type="http://schemas.openxmlformats.org/officeDocument/2006/relationships/image" Target="../media/image120.png"/><Relationship Id="rId5" Type="http://schemas.openxmlformats.org/officeDocument/2006/relationships/image" Target="../media/image1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6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huggingface.co/spaces/m-ric/chunk_visualizer" TargetMode="External"/><Relationship Id="rId4" Type="http://schemas.openxmlformats.org/officeDocument/2006/relationships/hyperlink" Target="https://odsc.com/blog/patterns-in-the-noise-visualizing-the-hidden-structures-of-unstructured-documents/" TargetMode="External"/><Relationship Id="rId5" Type="http://schemas.openxmlformats.org/officeDocument/2006/relationships/image" Target="../media/image166.png"/><Relationship Id="rId6" Type="http://schemas.openxmlformats.org/officeDocument/2006/relationships/image" Target="../media/image16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huggingface.co/spaces/m-ric/chunk_visualizer" TargetMode="External"/><Relationship Id="rId4" Type="http://schemas.openxmlformats.org/officeDocument/2006/relationships/hyperlink" Target="https://odsc.com/blog/patterns-in-the-noise-visualizing-the-hidden-structures-of-unstructured-documents/" TargetMode="External"/><Relationship Id="rId5" Type="http://schemas.openxmlformats.org/officeDocument/2006/relationships/image" Target="../media/image166.png"/><Relationship Id="rId6" Type="http://schemas.openxmlformats.org/officeDocument/2006/relationships/image" Target="../media/image16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6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7.png"/><Relationship Id="rId4" Type="http://schemas.openxmlformats.org/officeDocument/2006/relationships/image" Target="../media/image120.png"/><Relationship Id="rId9" Type="http://schemas.openxmlformats.org/officeDocument/2006/relationships/image" Target="../media/image123.png"/><Relationship Id="rId5" Type="http://schemas.openxmlformats.org/officeDocument/2006/relationships/image" Target="../media/image117.png"/><Relationship Id="rId6" Type="http://schemas.openxmlformats.org/officeDocument/2006/relationships/image" Target="../media/image126.png"/><Relationship Id="rId7" Type="http://schemas.openxmlformats.org/officeDocument/2006/relationships/image" Target="../media/image130.png"/><Relationship Id="rId8" Type="http://schemas.openxmlformats.org/officeDocument/2006/relationships/image" Target="../media/image12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docling-project.github.io/docling/concepts/chunking/#hierarchical-chunker" TargetMode="External"/><Relationship Id="rId4" Type="http://schemas.openxmlformats.org/officeDocument/2006/relationships/hyperlink" Target="https://docling-project.github.io/docling/concepts/docling_document/" TargetMode="External"/><Relationship Id="rId5" Type="http://schemas.openxmlformats.org/officeDocument/2006/relationships/hyperlink" Target="https://docling-project.github.io/docling/concepts/docling_document/" TargetMode="External"/><Relationship Id="rId6" Type="http://schemas.openxmlformats.org/officeDocument/2006/relationships/hyperlink" Target="https://docling-project.github.io/docling/concepts/chunking/#hybrid-chunker" TargetMode="External"/><Relationship Id="rId7" Type="http://schemas.openxmlformats.org/officeDocument/2006/relationships/hyperlink" Target="https://docling-project.github.io/docling/concepts/chunking/#hierarchical-chunker" TargetMode="External"/><Relationship Id="rId8" Type="http://schemas.openxmlformats.org/officeDocument/2006/relationships/image" Target="../media/image16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odsc.com/blog/patterns-in-the-noise-visualizing-the-hidden-structures-of-unstructured-documents/" TargetMode="External"/><Relationship Id="rId4" Type="http://schemas.openxmlformats.org/officeDocument/2006/relationships/hyperlink" Target="https://www.mh.gob.sv/" TargetMode="External"/><Relationship Id="rId5" Type="http://schemas.openxmlformats.org/officeDocument/2006/relationships/hyperlink" Target="https://www.mh.gob.sv/" TargetMode="External"/><Relationship Id="rId6" Type="http://schemas.openxmlformats.org/officeDocument/2006/relationships/image" Target="../media/image16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6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72.png"/><Relationship Id="rId4" Type="http://schemas.openxmlformats.org/officeDocument/2006/relationships/image" Target="../media/image170.png"/><Relationship Id="rId5" Type="http://schemas.openxmlformats.org/officeDocument/2006/relationships/image" Target="../media/image16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75.png"/><Relationship Id="rId4" Type="http://schemas.openxmlformats.org/officeDocument/2006/relationships/image" Target="../media/image174.png"/><Relationship Id="rId5" Type="http://schemas.openxmlformats.org/officeDocument/2006/relationships/image" Target="../media/image173.png"/><Relationship Id="rId6" Type="http://schemas.openxmlformats.org/officeDocument/2006/relationships/image" Target="../media/image16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53.png"/><Relationship Id="rId4" Type="http://schemas.openxmlformats.org/officeDocument/2006/relationships/hyperlink" Target="http://red.ht/odsc-demo" TargetMode="External"/><Relationship Id="rId5" Type="http://schemas.openxmlformats.org/officeDocument/2006/relationships/image" Target="../media/image171.gif"/><Relationship Id="rId6" Type="http://schemas.openxmlformats.org/officeDocument/2006/relationships/image" Target="../media/image17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github.com/williamcaban/odsc-east-2025" TargetMode="External"/><Relationship Id="rId4" Type="http://schemas.openxmlformats.org/officeDocument/2006/relationships/hyperlink" Target="https://youtu.be/dNMu5iZR70Q" TargetMode="External"/><Relationship Id="rId5" Type="http://schemas.openxmlformats.org/officeDocument/2006/relationships/hyperlink" Target="http://www.youtube.com/watch?v=dNMu5iZR70Q" TargetMode="External"/><Relationship Id="rId6" Type="http://schemas.openxmlformats.org/officeDocument/2006/relationships/image" Target="../media/image169.jpg"/><Relationship Id="rId7" Type="http://schemas.openxmlformats.org/officeDocument/2006/relationships/image" Target="../media/image16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53.png"/><Relationship Id="rId4" Type="http://schemas.openxmlformats.org/officeDocument/2006/relationships/hyperlink" Target="https://red.ht/structuring" TargetMode="External"/><Relationship Id="rId5" Type="http://schemas.openxmlformats.org/officeDocument/2006/relationships/image" Target="../media/image168.jpg"/><Relationship Id="rId6" Type="http://schemas.openxmlformats.org/officeDocument/2006/relationships/image" Target="../media/image167.png"/><Relationship Id="rId7" Type="http://schemas.openxmlformats.org/officeDocument/2006/relationships/image" Target="../media/image13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developers.redhat.com/register" TargetMode="External"/><Relationship Id="rId4" Type="http://schemas.openxmlformats.org/officeDocument/2006/relationships/hyperlink" Target="http://dn.dev/upcoming" TargetMode="External"/><Relationship Id="rId5" Type="http://schemas.openxmlformats.org/officeDocument/2006/relationships/hyperlink" Target="http://dn.dev/upcomin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4.png"/><Relationship Id="rId4" Type="http://schemas.openxmlformats.org/officeDocument/2006/relationships/image" Target="../media/image128.png"/><Relationship Id="rId9" Type="http://schemas.openxmlformats.org/officeDocument/2006/relationships/image" Target="../media/image123.png"/><Relationship Id="rId5" Type="http://schemas.openxmlformats.org/officeDocument/2006/relationships/image" Target="../media/image127.png"/><Relationship Id="rId6" Type="http://schemas.openxmlformats.org/officeDocument/2006/relationships/image" Target="../media/image126.png"/><Relationship Id="rId7" Type="http://schemas.openxmlformats.org/officeDocument/2006/relationships/image" Target="../media/image130.png"/><Relationship Id="rId8" Type="http://schemas.openxmlformats.org/officeDocument/2006/relationships/image" Target="../media/image125.png"/><Relationship Id="rId11" Type="http://schemas.openxmlformats.org/officeDocument/2006/relationships/image" Target="../media/image117.png"/><Relationship Id="rId10" Type="http://schemas.openxmlformats.org/officeDocument/2006/relationships/image" Target="../media/image1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4.png"/><Relationship Id="rId4" Type="http://schemas.openxmlformats.org/officeDocument/2006/relationships/image" Target="../media/image128.png"/><Relationship Id="rId9" Type="http://schemas.openxmlformats.org/officeDocument/2006/relationships/image" Target="../media/image123.png"/><Relationship Id="rId5" Type="http://schemas.openxmlformats.org/officeDocument/2006/relationships/image" Target="../media/image127.png"/><Relationship Id="rId6" Type="http://schemas.openxmlformats.org/officeDocument/2006/relationships/image" Target="../media/image126.png"/><Relationship Id="rId7" Type="http://schemas.openxmlformats.org/officeDocument/2006/relationships/image" Target="../media/image130.png"/><Relationship Id="rId8" Type="http://schemas.openxmlformats.org/officeDocument/2006/relationships/image" Target="../media/image125.png"/><Relationship Id="rId11" Type="http://schemas.openxmlformats.org/officeDocument/2006/relationships/image" Target="../media/image117.png"/><Relationship Id="rId10" Type="http://schemas.openxmlformats.org/officeDocument/2006/relationships/image" Target="../media/image120.png"/><Relationship Id="rId12" Type="http://schemas.openxmlformats.org/officeDocument/2006/relationships/image" Target="../media/image1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9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red.ht/structuring" TargetMode="External"/><Relationship Id="rId4" Type="http://schemas.openxmlformats.org/officeDocument/2006/relationships/image" Target="../media/image1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42424"/>
        </a:solidFill>
      </p:bgPr>
    </p:bg>
    <p:spTree>
      <p:nvGrpSpPr>
        <p:cNvPr id="360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2" name="Google Shape;3602;p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"/>
            <a:ext cx="9144000" cy="5143508"/>
          </a:xfrm>
          <a:prstGeom prst="rect">
            <a:avLst/>
          </a:prstGeom>
          <a:noFill/>
          <a:ln>
            <a:noFill/>
          </a:ln>
        </p:spPr>
      </p:pic>
      <p:sp>
        <p:nvSpPr>
          <p:cNvPr id="3603" name="Google Shape;3603;p267"/>
          <p:cNvSpPr txBox="1"/>
          <p:nvPr/>
        </p:nvSpPr>
        <p:spPr>
          <a:xfrm>
            <a:off x="686475" y="1526327"/>
            <a:ext cx="8239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en" sz="3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Structuring the Unstructured </a:t>
            </a:r>
            <a:endParaRPr sz="31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b="1" lang="en" sz="3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Advanced Document Parsing </a:t>
            </a:r>
            <a:endParaRPr b="1" sz="31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b="1" lang="en" sz="3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for AI Workflows</a:t>
            </a:r>
            <a:endParaRPr b="1" sz="31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8DD4FC"/>
              </a:solidFill>
              <a:latin typeface="Red Hat Mono"/>
              <a:ea typeface="Red Hat Mono"/>
              <a:cs typeface="Red Hat Mono"/>
              <a:sym typeface="Red Hat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8DD4FC"/>
                </a:solidFill>
                <a:latin typeface="Red Hat Mono"/>
                <a:ea typeface="Red Hat Mono"/>
                <a:cs typeface="Red Hat Mono"/>
                <a:sym typeface="Red Hat Mono"/>
              </a:rPr>
              <a:t>General Deck</a:t>
            </a:r>
            <a:r>
              <a:rPr lang="en" sz="1900">
                <a:solidFill>
                  <a:srgbClr val="8DD4FC"/>
                </a:solidFill>
                <a:latin typeface="Red Hat Mono"/>
                <a:ea typeface="Red Hat Mono"/>
                <a:cs typeface="Red Hat Mono"/>
                <a:sym typeface="Red Hat Mono"/>
              </a:rPr>
              <a:t>:</a:t>
            </a:r>
            <a:r>
              <a:rPr lang="en" sz="1900">
                <a:solidFill>
                  <a:srgbClr val="8DD4FC"/>
                </a:solidFill>
                <a:latin typeface="Red Hat Mono"/>
                <a:ea typeface="Red Hat Mono"/>
                <a:cs typeface="Red Hat Mono"/>
                <a:sym typeface="Red Hat Mono"/>
              </a:rPr>
              <a:t> </a:t>
            </a:r>
            <a:r>
              <a:rPr lang="en" sz="1900">
                <a:solidFill>
                  <a:schemeClr val="lt1"/>
                </a:solidFill>
                <a:latin typeface="Red Hat Mono"/>
                <a:ea typeface="Red Hat Mono"/>
                <a:cs typeface="Red Hat Mono"/>
                <a:sym typeface="Red Hat Mono"/>
              </a:rPr>
              <a:t>2025</a:t>
            </a:r>
            <a:endParaRPr b="1" sz="36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604" name="Google Shape;3604;p267"/>
          <p:cNvSpPr txBox="1"/>
          <p:nvPr/>
        </p:nvSpPr>
        <p:spPr>
          <a:xfrm>
            <a:off x="686475" y="3647225"/>
            <a:ext cx="30429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Cedric Clyburn</a:t>
            </a:r>
            <a:endParaRPr b="1" sz="15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Senior Developer Advocate</a:t>
            </a:r>
            <a:endParaRPr sz="13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@cedricclyburn</a:t>
            </a:r>
            <a:endParaRPr sz="15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605" name="Google Shape;3605;p267"/>
          <p:cNvPicPr preferRelativeResize="0"/>
          <p:nvPr/>
        </p:nvPicPr>
        <p:blipFill rotWithShape="1">
          <a:blip r:embed="rId4">
            <a:alphaModFix/>
          </a:blip>
          <a:srcRect b="0" l="0" r="-3863" t="-7342"/>
          <a:stretch/>
        </p:blipFill>
        <p:spPr>
          <a:xfrm>
            <a:off x="778088" y="417356"/>
            <a:ext cx="1537182" cy="662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9" name="Shape 3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0" name="Google Shape;3730;p27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31" name="Google Shape;3731;p276"/>
          <p:cNvSpPr/>
          <p:nvPr/>
        </p:nvSpPr>
        <p:spPr>
          <a:xfrm>
            <a:off x="72700" y="125"/>
            <a:ext cx="5226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732" name="Google Shape;3732;p276"/>
          <p:cNvSpPr/>
          <p:nvPr/>
        </p:nvSpPr>
        <p:spPr>
          <a:xfrm>
            <a:off x="8455850" y="125"/>
            <a:ext cx="522600" cy="514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733" name="Google Shape;3733;p276"/>
          <p:cNvSpPr/>
          <p:nvPr/>
        </p:nvSpPr>
        <p:spPr>
          <a:xfrm>
            <a:off x="2237267" y="2396515"/>
            <a:ext cx="3995700" cy="194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734" name="Google Shape;3734;p276"/>
          <p:cNvSpPr txBox="1"/>
          <p:nvPr/>
        </p:nvSpPr>
        <p:spPr>
          <a:xfrm>
            <a:off x="663788" y="520463"/>
            <a:ext cx="78165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Red Hat Display"/>
                <a:ea typeface="Red Hat Display"/>
                <a:cs typeface="Red Hat Display"/>
                <a:sym typeface="Red Hat Display"/>
              </a:rPr>
              <a:t>Data is the key ingredient behind AI applications!</a:t>
            </a:r>
            <a:endParaRPr b="1" sz="21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735" name="Google Shape;3735;p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34554">
            <a:off x="677652" y="1270294"/>
            <a:ext cx="2077859" cy="2484742"/>
          </a:xfrm>
          <a:prstGeom prst="rect">
            <a:avLst/>
          </a:prstGeom>
          <a:noFill/>
          <a:ln>
            <a:noFill/>
          </a:ln>
        </p:spPr>
      </p:pic>
      <p:sp>
        <p:nvSpPr>
          <p:cNvPr id="3736" name="Google Shape;3736;p276"/>
          <p:cNvSpPr txBox="1"/>
          <p:nvPr/>
        </p:nvSpPr>
        <p:spPr>
          <a:xfrm rot="-234110">
            <a:off x="1089807" y="3878615"/>
            <a:ext cx="1459282" cy="2808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10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Technical Documentation</a:t>
            </a:r>
            <a:endParaRPr b="1" sz="1000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737" name="Google Shape;3737;p276"/>
          <p:cNvSpPr txBox="1"/>
          <p:nvPr/>
        </p:nvSpPr>
        <p:spPr>
          <a:xfrm rot="183035">
            <a:off x="3495092" y="3799410"/>
            <a:ext cx="1195094" cy="229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10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Meeting Minutes</a:t>
            </a:r>
            <a:endParaRPr b="1" sz="1000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738" name="Google Shape;3738;p276"/>
          <p:cNvPicPr preferRelativeResize="0"/>
          <p:nvPr/>
        </p:nvPicPr>
        <p:blipFill rotWithShape="1">
          <a:blip r:embed="rId4">
            <a:alphaModFix/>
          </a:blip>
          <a:srcRect b="9466" l="11888" r="11903" t="9271"/>
          <a:stretch/>
        </p:blipFill>
        <p:spPr>
          <a:xfrm rot="182891">
            <a:off x="3436729" y="1704756"/>
            <a:ext cx="1456908" cy="2001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2" name="Shape 3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3" name="Google Shape;3743;p27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44" name="Google Shape;3744;p277"/>
          <p:cNvSpPr/>
          <p:nvPr/>
        </p:nvSpPr>
        <p:spPr>
          <a:xfrm>
            <a:off x="72700" y="125"/>
            <a:ext cx="5226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745" name="Google Shape;3745;p277"/>
          <p:cNvSpPr/>
          <p:nvPr/>
        </p:nvSpPr>
        <p:spPr>
          <a:xfrm>
            <a:off x="8455850" y="125"/>
            <a:ext cx="522600" cy="514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746" name="Google Shape;3746;p277"/>
          <p:cNvSpPr/>
          <p:nvPr/>
        </p:nvSpPr>
        <p:spPr>
          <a:xfrm>
            <a:off x="2237267" y="2396515"/>
            <a:ext cx="3995700" cy="194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747" name="Google Shape;3747;p277"/>
          <p:cNvSpPr txBox="1"/>
          <p:nvPr/>
        </p:nvSpPr>
        <p:spPr>
          <a:xfrm>
            <a:off x="663788" y="520463"/>
            <a:ext cx="78165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Red Hat Display"/>
                <a:ea typeface="Red Hat Display"/>
                <a:cs typeface="Red Hat Display"/>
                <a:sym typeface="Red Hat Display"/>
              </a:rPr>
              <a:t>Data is the key ingredient behind AI applications!</a:t>
            </a:r>
            <a:endParaRPr b="1" sz="21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748" name="Google Shape;3748;p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34554">
            <a:off x="677652" y="1270294"/>
            <a:ext cx="2077859" cy="2484742"/>
          </a:xfrm>
          <a:prstGeom prst="rect">
            <a:avLst/>
          </a:prstGeom>
          <a:noFill/>
          <a:ln>
            <a:noFill/>
          </a:ln>
        </p:spPr>
      </p:pic>
      <p:sp>
        <p:nvSpPr>
          <p:cNvPr id="3749" name="Google Shape;3749;p277"/>
          <p:cNvSpPr txBox="1"/>
          <p:nvPr/>
        </p:nvSpPr>
        <p:spPr>
          <a:xfrm rot="-234110">
            <a:off x="1089807" y="3878615"/>
            <a:ext cx="1459282" cy="2808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10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Technical Documentation</a:t>
            </a:r>
            <a:endParaRPr b="1" sz="1000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750" name="Google Shape;3750;p277"/>
          <p:cNvSpPr txBox="1"/>
          <p:nvPr/>
        </p:nvSpPr>
        <p:spPr>
          <a:xfrm rot="183035">
            <a:off x="3495092" y="3799410"/>
            <a:ext cx="1195094" cy="229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10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Meeting Minutes</a:t>
            </a:r>
            <a:endParaRPr b="1" sz="1000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751" name="Google Shape;3751;p277"/>
          <p:cNvPicPr preferRelativeResize="0"/>
          <p:nvPr/>
        </p:nvPicPr>
        <p:blipFill rotWithShape="1">
          <a:blip r:embed="rId4">
            <a:alphaModFix/>
          </a:blip>
          <a:srcRect b="9466" l="11888" r="11903" t="9271"/>
          <a:stretch/>
        </p:blipFill>
        <p:spPr>
          <a:xfrm rot="182891">
            <a:off x="3436729" y="1704756"/>
            <a:ext cx="1456908" cy="2001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2" name="Google Shape;3752;p2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92055">
            <a:off x="5346390" y="1425242"/>
            <a:ext cx="1296976" cy="1009770"/>
          </a:xfrm>
          <a:prstGeom prst="rect">
            <a:avLst/>
          </a:prstGeom>
          <a:noFill/>
          <a:ln>
            <a:noFill/>
          </a:ln>
        </p:spPr>
      </p:pic>
      <p:sp>
        <p:nvSpPr>
          <p:cNvPr id="3753" name="Google Shape;3753;p277"/>
          <p:cNvSpPr txBox="1"/>
          <p:nvPr/>
        </p:nvSpPr>
        <p:spPr>
          <a:xfrm rot="-192619">
            <a:off x="5547900" y="2512137"/>
            <a:ext cx="969622" cy="186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9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Financial Documents</a:t>
            </a:r>
            <a:endParaRPr b="1" sz="900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7" name="Shape 3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" name="Google Shape;3758;p27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59" name="Google Shape;3759;p278"/>
          <p:cNvSpPr/>
          <p:nvPr/>
        </p:nvSpPr>
        <p:spPr>
          <a:xfrm>
            <a:off x="72700" y="125"/>
            <a:ext cx="5226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760" name="Google Shape;3760;p278"/>
          <p:cNvSpPr/>
          <p:nvPr/>
        </p:nvSpPr>
        <p:spPr>
          <a:xfrm>
            <a:off x="8455850" y="125"/>
            <a:ext cx="522600" cy="514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761" name="Google Shape;3761;p278"/>
          <p:cNvSpPr/>
          <p:nvPr/>
        </p:nvSpPr>
        <p:spPr>
          <a:xfrm>
            <a:off x="2237267" y="2396515"/>
            <a:ext cx="3995700" cy="194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762" name="Google Shape;3762;p278"/>
          <p:cNvSpPr txBox="1"/>
          <p:nvPr/>
        </p:nvSpPr>
        <p:spPr>
          <a:xfrm>
            <a:off x="663788" y="520463"/>
            <a:ext cx="78165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Red Hat Display"/>
                <a:ea typeface="Red Hat Display"/>
                <a:cs typeface="Red Hat Display"/>
                <a:sym typeface="Red Hat Display"/>
              </a:rPr>
              <a:t>Data is the key ingredient behind AI applications!</a:t>
            </a:r>
            <a:endParaRPr b="1" sz="21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763" name="Google Shape;3763;p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34554">
            <a:off x="677652" y="1270294"/>
            <a:ext cx="2077859" cy="2484742"/>
          </a:xfrm>
          <a:prstGeom prst="rect">
            <a:avLst/>
          </a:prstGeom>
          <a:noFill/>
          <a:ln>
            <a:noFill/>
          </a:ln>
        </p:spPr>
      </p:pic>
      <p:sp>
        <p:nvSpPr>
          <p:cNvPr id="3764" name="Google Shape;3764;p278"/>
          <p:cNvSpPr txBox="1"/>
          <p:nvPr/>
        </p:nvSpPr>
        <p:spPr>
          <a:xfrm rot="-234110">
            <a:off x="1089807" y="3878615"/>
            <a:ext cx="1459282" cy="2808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10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Technical Documentation</a:t>
            </a:r>
            <a:endParaRPr b="1" sz="1000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765" name="Google Shape;3765;p278"/>
          <p:cNvSpPr txBox="1"/>
          <p:nvPr/>
        </p:nvSpPr>
        <p:spPr>
          <a:xfrm rot="168822">
            <a:off x="7119792" y="4505845"/>
            <a:ext cx="1057275" cy="203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10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Knowledge Base Articles</a:t>
            </a:r>
            <a:endParaRPr b="1" sz="1000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766" name="Google Shape;3766;p2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0218">
            <a:off x="6960309" y="2717914"/>
            <a:ext cx="1478679" cy="1705169"/>
          </a:xfrm>
          <a:prstGeom prst="rect">
            <a:avLst/>
          </a:prstGeom>
          <a:noFill/>
          <a:ln>
            <a:noFill/>
          </a:ln>
        </p:spPr>
      </p:pic>
      <p:sp>
        <p:nvSpPr>
          <p:cNvPr id="3767" name="Google Shape;3767;p278"/>
          <p:cNvSpPr txBox="1"/>
          <p:nvPr/>
        </p:nvSpPr>
        <p:spPr>
          <a:xfrm rot="183035">
            <a:off x="3495092" y="3799410"/>
            <a:ext cx="1195094" cy="229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10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Meeting Minutes</a:t>
            </a:r>
            <a:endParaRPr b="1" sz="1000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768" name="Google Shape;3768;p278"/>
          <p:cNvPicPr preferRelativeResize="0"/>
          <p:nvPr/>
        </p:nvPicPr>
        <p:blipFill rotWithShape="1">
          <a:blip r:embed="rId5">
            <a:alphaModFix/>
          </a:blip>
          <a:srcRect b="9466" l="11888" r="11903" t="9271"/>
          <a:stretch/>
        </p:blipFill>
        <p:spPr>
          <a:xfrm rot="182891">
            <a:off x="3436729" y="1704756"/>
            <a:ext cx="1456908" cy="2001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9" name="Google Shape;3769;p2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92055">
            <a:off x="5346390" y="1425242"/>
            <a:ext cx="1296976" cy="1009770"/>
          </a:xfrm>
          <a:prstGeom prst="rect">
            <a:avLst/>
          </a:prstGeom>
          <a:noFill/>
          <a:ln>
            <a:noFill/>
          </a:ln>
        </p:spPr>
      </p:pic>
      <p:sp>
        <p:nvSpPr>
          <p:cNvPr id="3770" name="Google Shape;3770;p278"/>
          <p:cNvSpPr txBox="1"/>
          <p:nvPr/>
        </p:nvSpPr>
        <p:spPr>
          <a:xfrm rot="-192619">
            <a:off x="5547900" y="2512137"/>
            <a:ext cx="969622" cy="186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9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Financial Documents</a:t>
            </a:r>
            <a:endParaRPr b="1" sz="900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4" name="Shape 3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5" name="Google Shape;3775;p27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76" name="Google Shape;3776;p279"/>
          <p:cNvSpPr/>
          <p:nvPr/>
        </p:nvSpPr>
        <p:spPr>
          <a:xfrm>
            <a:off x="72700" y="125"/>
            <a:ext cx="5226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777" name="Google Shape;3777;p279"/>
          <p:cNvSpPr/>
          <p:nvPr/>
        </p:nvSpPr>
        <p:spPr>
          <a:xfrm>
            <a:off x="8455850" y="125"/>
            <a:ext cx="522600" cy="514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778" name="Google Shape;3778;p279"/>
          <p:cNvSpPr/>
          <p:nvPr/>
        </p:nvSpPr>
        <p:spPr>
          <a:xfrm>
            <a:off x="2237267" y="2396515"/>
            <a:ext cx="3995700" cy="194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779" name="Google Shape;3779;p279"/>
          <p:cNvSpPr txBox="1"/>
          <p:nvPr/>
        </p:nvSpPr>
        <p:spPr>
          <a:xfrm>
            <a:off x="663788" y="520463"/>
            <a:ext cx="78165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Red Hat Display"/>
                <a:ea typeface="Red Hat Display"/>
                <a:cs typeface="Red Hat Display"/>
                <a:sym typeface="Red Hat Display"/>
              </a:rPr>
              <a:t>Data is the key ingredient behind AI applications!</a:t>
            </a:r>
            <a:endParaRPr b="1" sz="21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780" name="Google Shape;3780;p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34554">
            <a:off x="677652" y="1270294"/>
            <a:ext cx="2077859" cy="2484742"/>
          </a:xfrm>
          <a:prstGeom prst="rect">
            <a:avLst/>
          </a:prstGeom>
          <a:noFill/>
          <a:ln>
            <a:noFill/>
          </a:ln>
        </p:spPr>
      </p:pic>
      <p:sp>
        <p:nvSpPr>
          <p:cNvPr id="3781" name="Google Shape;3781;p279"/>
          <p:cNvSpPr txBox="1"/>
          <p:nvPr/>
        </p:nvSpPr>
        <p:spPr>
          <a:xfrm rot="-234110">
            <a:off x="1089807" y="3878615"/>
            <a:ext cx="1459282" cy="2808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10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Technical Documentation</a:t>
            </a:r>
            <a:endParaRPr b="1" sz="1000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782" name="Google Shape;3782;p279"/>
          <p:cNvSpPr txBox="1"/>
          <p:nvPr/>
        </p:nvSpPr>
        <p:spPr>
          <a:xfrm rot="168822">
            <a:off x="7119792" y="4505845"/>
            <a:ext cx="1057275" cy="203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10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Knowledge Base Articles</a:t>
            </a:r>
            <a:endParaRPr b="1" sz="1000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783" name="Google Shape;3783;p2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0218">
            <a:off x="6960309" y="2717914"/>
            <a:ext cx="1478679" cy="1705169"/>
          </a:xfrm>
          <a:prstGeom prst="rect">
            <a:avLst/>
          </a:prstGeom>
          <a:noFill/>
          <a:ln>
            <a:noFill/>
          </a:ln>
        </p:spPr>
      </p:pic>
      <p:sp>
        <p:nvSpPr>
          <p:cNvPr id="3784" name="Google Shape;3784;p279"/>
          <p:cNvSpPr txBox="1"/>
          <p:nvPr/>
        </p:nvSpPr>
        <p:spPr>
          <a:xfrm rot="183035">
            <a:off x="3495092" y="3799410"/>
            <a:ext cx="1195094" cy="229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10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Meeting Minutes</a:t>
            </a:r>
            <a:endParaRPr b="1" sz="1000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785" name="Google Shape;3785;p279"/>
          <p:cNvPicPr preferRelativeResize="0"/>
          <p:nvPr/>
        </p:nvPicPr>
        <p:blipFill rotWithShape="1">
          <a:blip r:embed="rId5">
            <a:alphaModFix/>
          </a:blip>
          <a:srcRect b="9466" l="11888" r="11903" t="9271"/>
          <a:stretch/>
        </p:blipFill>
        <p:spPr>
          <a:xfrm rot="182891">
            <a:off x="3436729" y="1704756"/>
            <a:ext cx="1456908" cy="2001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6" name="Google Shape;3786;p2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92055">
            <a:off x="5346390" y="1425242"/>
            <a:ext cx="1296976" cy="1009770"/>
          </a:xfrm>
          <a:prstGeom prst="rect">
            <a:avLst/>
          </a:prstGeom>
          <a:noFill/>
          <a:ln>
            <a:noFill/>
          </a:ln>
        </p:spPr>
      </p:pic>
      <p:sp>
        <p:nvSpPr>
          <p:cNvPr id="3787" name="Google Shape;3787;p279"/>
          <p:cNvSpPr txBox="1"/>
          <p:nvPr/>
        </p:nvSpPr>
        <p:spPr>
          <a:xfrm rot="-192619">
            <a:off x="5547900" y="2512137"/>
            <a:ext cx="969622" cy="186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9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Financial Documents</a:t>
            </a:r>
            <a:endParaRPr b="1" sz="900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788" name="Google Shape;3788;p279"/>
          <p:cNvSpPr txBox="1"/>
          <p:nvPr/>
        </p:nvSpPr>
        <p:spPr>
          <a:xfrm>
            <a:off x="4572009" y="4458643"/>
            <a:ext cx="15612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1500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+ much more!</a:t>
            </a:r>
            <a:endParaRPr b="1" sz="1500">
              <a:solidFill>
                <a:srgbClr val="EE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2" name="Shape 3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3" name="Google Shape;3793;p28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94" name="Google Shape;3794;p280"/>
          <p:cNvSpPr/>
          <p:nvPr/>
        </p:nvSpPr>
        <p:spPr>
          <a:xfrm>
            <a:off x="72700" y="125"/>
            <a:ext cx="5226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795" name="Google Shape;3795;p280"/>
          <p:cNvSpPr/>
          <p:nvPr/>
        </p:nvSpPr>
        <p:spPr>
          <a:xfrm>
            <a:off x="8455850" y="125"/>
            <a:ext cx="522600" cy="514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796" name="Google Shape;3796;p280"/>
          <p:cNvSpPr/>
          <p:nvPr/>
        </p:nvSpPr>
        <p:spPr>
          <a:xfrm>
            <a:off x="2237267" y="2396515"/>
            <a:ext cx="3995700" cy="194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797" name="Google Shape;3797;p280"/>
          <p:cNvSpPr txBox="1"/>
          <p:nvPr/>
        </p:nvSpPr>
        <p:spPr>
          <a:xfrm>
            <a:off x="663788" y="520463"/>
            <a:ext cx="78165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Red Hat Display"/>
                <a:ea typeface="Red Hat Display"/>
                <a:cs typeface="Red Hat Display"/>
                <a:sym typeface="Red Hat Display"/>
              </a:rPr>
              <a:t>Data is the key ingredient behind AI applications!</a:t>
            </a:r>
            <a:endParaRPr b="1" sz="21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798" name="Google Shape;3798;p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34554">
            <a:off x="355246" y="1301504"/>
            <a:ext cx="2077859" cy="2484742"/>
          </a:xfrm>
          <a:prstGeom prst="rect">
            <a:avLst/>
          </a:prstGeom>
          <a:noFill/>
          <a:ln>
            <a:noFill/>
          </a:ln>
        </p:spPr>
      </p:pic>
      <p:sp>
        <p:nvSpPr>
          <p:cNvPr id="3799" name="Google Shape;3799;p280"/>
          <p:cNvSpPr txBox="1"/>
          <p:nvPr/>
        </p:nvSpPr>
        <p:spPr>
          <a:xfrm rot="-234110">
            <a:off x="767400" y="3909824"/>
            <a:ext cx="1459282" cy="2808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10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Technical Documentation</a:t>
            </a:r>
            <a:endParaRPr b="1" sz="1000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800" name="Google Shape;3800;p280"/>
          <p:cNvSpPr txBox="1"/>
          <p:nvPr/>
        </p:nvSpPr>
        <p:spPr>
          <a:xfrm rot="168822">
            <a:off x="4336842" y="4562864"/>
            <a:ext cx="1057275" cy="203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10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Knowledge Base Articles</a:t>
            </a:r>
            <a:endParaRPr b="1" sz="1000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801" name="Google Shape;3801;p2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0218">
            <a:off x="4177359" y="2774933"/>
            <a:ext cx="1478679" cy="1705169"/>
          </a:xfrm>
          <a:prstGeom prst="rect">
            <a:avLst/>
          </a:prstGeom>
          <a:noFill/>
          <a:ln>
            <a:noFill/>
          </a:ln>
        </p:spPr>
      </p:pic>
      <p:sp>
        <p:nvSpPr>
          <p:cNvPr id="3802" name="Google Shape;3802;p280"/>
          <p:cNvSpPr txBox="1"/>
          <p:nvPr/>
        </p:nvSpPr>
        <p:spPr>
          <a:xfrm rot="182549">
            <a:off x="2852143" y="2956414"/>
            <a:ext cx="1034358" cy="1988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10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Meeting Minutes</a:t>
            </a:r>
            <a:endParaRPr b="1" sz="1000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803" name="Google Shape;3803;p280"/>
          <p:cNvPicPr preferRelativeResize="0"/>
          <p:nvPr/>
        </p:nvPicPr>
        <p:blipFill rotWithShape="1">
          <a:blip r:embed="rId5">
            <a:alphaModFix/>
          </a:blip>
          <a:srcRect b="9466" l="11888" r="11903" t="9271"/>
          <a:stretch/>
        </p:blipFill>
        <p:spPr>
          <a:xfrm rot="182894">
            <a:off x="2801701" y="1143503"/>
            <a:ext cx="1261004" cy="1732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4" name="Google Shape;3804;p2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92055">
            <a:off x="4427358" y="1201198"/>
            <a:ext cx="1296976" cy="1009770"/>
          </a:xfrm>
          <a:prstGeom prst="rect">
            <a:avLst/>
          </a:prstGeom>
          <a:noFill/>
          <a:ln>
            <a:noFill/>
          </a:ln>
        </p:spPr>
      </p:pic>
      <p:sp>
        <p:nvSpPr>
          <p:cNvPr id="3805" name="Google Shape;3805;p280"/>
          <p:cNvSpPr txBox="1"/>
          <p:nvPr/>
        </p:nvSpPr>
        <p:spPr>
          <a:xfrm rot="-192619">
            <a:off x="4628869" y="2288093"/>
            <a:ext cx="969622" cy="186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9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Financial Documents</a:t>
            </a:r>
            <a:endParaRPr b="1" sz="900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806" name="Google Shape;3806;p280"/>
          <p:cNvSpPr txBox="1"/>
          <p:nvPr/>
        </p:nvSpPr>
        <p:spPr>
          <a:xfrm>
            <a:off x="2281509" y="4253630"/>
            <a:ext cx="15612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1500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+ much more!</a:t>
            </a:r>
            <a:endParaRPr b="1" sz="1500">
              <a:solidFill>
                <a:srgbClr val="EE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807" name="Google Shape;3807;p2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678588">
            <a:off x="6014484" y="2162462"/>
            <a:ext cx="818571" cy="818571"/>
          </a:xfrm>
          <a:prstGeom prst="rect">
            <a:avLst/>
          </a:prstGeom>
          <a:noFill/>
          <a:ln>
            <a:noFill/>
          </a:ln>
        </p:spPr>
      </p:pic>
      <p:sp>
        <p:nvSpPr>
          <p:cNvPr id="3808" name="Google Shape;3808;p280"/>
          <p:cNvSpPr txBox="1"/>
          <p:nvPr/>
        </p:nvSpPr>
        <p:spPr>
          <a:xfrm>
            <a:off x="6640814" y="1289756"/>
            <a:ext cx="23379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Powering:</a:t>
            </a:r>
            <a:br>
              <a:rPr b="1" lang="en" sz="1500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</a:br>
            <a:r>
              <a:rPr b="1" lang="en"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RAG (Document Q&amp;A)</a:t>
            </a:r>
            <a:endParaRPr b="1" sz="15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ctr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Fine-Tuning</a:t>
            </a:r>
            <a:endParaRPr b="1" sz="15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ctr">
              <a:lnSpc>
                <a:spcPct val="14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etc.</a:t>
            </a:r>
            <a:endParaRPr b="1" sz="15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2" name="Shape 3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3" name="Google Shape;3813;p28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14" name="Google Shape;3814;p281"/>
          <p:cNvSpPr/>
          <p:nvPr/>
        </p:nvSpPr>
        <p:spPr>
          <a:xfrm>
            <a:off x="72700" y="125"/>
            <a:ext cx="5226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815" name="Google Shape;3815;p281"/>
          <p:cNvSpPr/>
          <p:nvPr/>
        </p:nvSpPr>
        <p:spPr>
          <a:xfrm>
            <a:off x="8455850" y="125"/>
            <a:ext cx="522600" cy="514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816" name="Google Shape;3816;p281"/>
          <p:cNvSpPr/>
          <p:nvPr/>
        </p:nvSpPr>
        <p:spPr>
          <a:xfrm>
            <a:off x="2237267" y="2396515"/>
            <a:ext cx="3995700" cy="194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817" name="Google Shape;3817;p281"/>
          <p:cNvSpPr txBox="1"/>
          <p:nvPr/>
        </p:nvSpPr>
        <p:spPr>
          <a:xfrm>
            <a:off x="663788" y="520463"/>
            <a:ext cx="78165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Red Hat Display"/>
                <a:ea typeface="Red Hat Display"/>
                <a:cs typeface="Red Hat Display"/>
                <a:sym typeface="Red Hat Display"/>
              </a:rPr>
              <a:t>Data is the key ingredient behind AI applications!</a:t>
            </a:r>
            <a:endParaRPr b="1" sz="21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818" name="Google Shape;3818;p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34554">
            <a:off x="355246" y="1301504"/>
            <a:ext cx="2077859" cy="2484742"/>
          </a:xfrm>
          <a:prstGeom prst="rect">
            <a:avLst/>
          </a:prstGeom>
          <a:noFill/>
          <a:ln>
            <a:noFill/>
          </a:ln>
        </p:spPr>
      </p:pic>
      <p:sp>
        <p:nvSpPr>
          <p:cNvPr id="3819" name="Google Shape;3819;p281"/>
          <p:cNvSpPr txBox="1"/>
          <p:nvPr/>
        </p:nvSpPr>
        <p:spPr>
          <a:xfrm rot="-234110">
            <a:off x="767400" y="3909824"/>
            <a:ext cx="1459282" cy="2808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10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Technical Documentation</a:t>
            </a:r>
            <a:endParaRPr b="1" sz="1000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820" name="Google Shape;3820;p281"/>
          <p:cNvSpPr txBox="1"/>
          <p:nvPr/>
        </p:nvSpPr>
        <p:spPr>
          <a:xfrm rot="168822">
            <a:off x="4336842" y="4562864"/>
            <a:ext cx="1057275" cy="203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10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Knowledge Base Articles</a:t>
            </a:r>
            <a:endParaRPr b="1" sz="1000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821" name="Google Shape;3821;p2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0218">
            <a:off x="4177359" y="2774933"/>
            <a:ext cx="1478679" cy="1705169"/>
          </a:xfrm>
          <a:prstGeom prst="rect">
            <a:avLst/>
          </a:prstGeom>
          <a:noFill/>
          <a:ln>
            <a:noFill/>
          </a:ln>
        </p:spPr>
      </p:pic>
      <p:sp>
        <p:nvSpPr>
          <p:cNvPr id="3822" name="Google Shape;3822;p281"/>
          <p:cNvSpPr txBox="1"/>
          <p:nvPr/>
        </p:nvSpPr>
        <p:spPr>
          <a:xfrm rot="182549">
            <a:off x="2852143" y="2956414"/>
            <a:ext cx="1034358" cy="1988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10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Meeting Minutes</a:t>
            </a:r>
            <a:endParaRPr b="1" sz="1000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823" name="Google Shape;3823;p281"/>
          <p:cNvPicPr preferRelativeResize="0"/>
          <p:nvPr/>
        </p:nvPicPr>
        <p:blipFill rotWithShape="1">
          <a:blip r:embed="rId5">
            <a:alphaModFix/>
          </a:blip>
          <a:srcRect b="9466" l="11888" r="11903" t="9271"/>
          <a:stretch/>
        </p:blipFill>
        <p:spPr>
          <a:xfrm rot="182894">
            <a:off x="2801701" y="1143503"/>
            <a:ext cx="1261004" cy="1732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4" name="Google Shape;3824;p2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92055">
            <a:off x="4427358" y="1201198"/>
            <a:ext cx="1296976" cy="1009770"/>
          </a:xfrm>
          <a:prstGeom prst="rect">
            <a:avLst/>
          </a:prstGeom>
          <a:noFill/>
          <a:ln>
            <a:noFill/>
          </a:ln>
        </p:spPr>
      </p:pic>
      <p:sp>
        <p:nvSpPr>
          <p:cNvPr id="3825" name="Google Shape;3825;p281"/>
          <p:cNvSpPr txBox="1"/>
          <p:nvPr/>
        </p:nvSpPr>
        <p:spPr>
          <a:xfrm rot="-192619">
            <a:off x="4628869" y="2288093"/>
            <a:ext cx="969622" cy="186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9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Financial Documents</a:t>
            </a:r>
            <a:endParaRPr b="1" sz="900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826" name="Google Shape;3826;p281"/>
          <p:cNvSpPr txBox="1"/>
          <p:nvPr/>
        </p:nvSpPr>
        <p:spPr>
          <a:xfrm>
            <a:off x="2281509" y="4253630"/>
            <a:ext cx="15612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1500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+ much more!</a:t>
            </a:r>
            <a:endParaRPr b="1" sz="1500">
              <a:solidFill>
                <a:srgbClr val="EE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827" name="Google Shape;3827;p2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678588">
            <a:off x="6014484" y="2162462"/>
            <a:ext cx="818571" cy="81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8" name="Google Shape;3828;p28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90659" y="3496215"/>
            <a:ext cx="1037332" cy="5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9" name="Google Shape;3829;p28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48560" y="3117683"/>
            <a:ext cx="528527" cy="389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0" name="Google Shape;3830;p28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89224" y="4706532"/>
            <a:ext cx="795413" cy="26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1" name="Google Shape;3831;p28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41600" y="4333700"/>
            <a:ext cx="795419" cy="2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2" name="Google Shape;3832;p28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220722" y="4027439"/>
            <a:ext cx="1264499" cy="2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3" name="Google Shape;3833;p28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703978" y="4330696"/>
            <a:ext cx="1303351" cy="275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4" name="Google Shape;3834;p28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619072" y="3068712"/>
            <a:ext cx="1302308" cy="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5" name="Google Shape;3835;p28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489440" y="3496220"/>
            <a:ext cx="1303343" cy="2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6" name="Google Shape;3836;p28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969684" y="3783119"/>
            <a:ext cx="1021199" cy="2443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7" name="Google Shape;3837;p281"/>
          <p:cNvSpPr txBox="1"/>
          <p:nvPr/>
        </p:nvSpPr>
        <p:spPr>
          <a:xfrm>
            <a:off x="6640814" y="1289756"/>
            <a:ext cx="23379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Powering:</a:t>
            </a:r>
            <a:br>
              <a:rPr b="1" lang="en" sz="1500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</a:br>
            <a:r>
              <a:rPr b="1" lang="en"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RAG (Document Q&amp;A)</a:t>
            </a:r>
            <a:endParaRPr b="1" sz="15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ctr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Fine-Tuning</a:t>
            </a:r>
            <a:endParaRPr b="1" sz="15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ctr">
              <a:lnSpc>
                <a:spcPct val="14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etc.</a:t>
            </a:r>
            <a:endParaRPr b="1" sz="15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838" name="Google Shape;3838;p28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086970" y="4714306"/>
            <a:ext cx="903920" cy="245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2" name="Shape 3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3" name="Google Shape;3843;p28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44" name="Google Shape;3844;p282"/>
          <p:cNvSpPr/>
          <p:nvPr/>
        </p:nvSpPr>
        <p:spPr>
          <a:xfrm>
            <a:off x="72700" y="125"/>
            <a:ext cx="5226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845" name="Google Shape;3845;p282"/>
          <p:cNvSpPr/>
          <p:nvPr/>
        </p:nvSpPr>
        <p:spPr>
          <a:xfrm>
            <a:off x="8455850" y="125"/>
            <a:ext cx="522600" cy="514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846" name="Google Shape;3846;p282"/>
          <p:cNvSpPr/>
          <p:nvPr/>
        </p:nvSpPr>
        <p:spPr>
          <a:xfrm>
            <a:off x="2444150" y="2399950"/>
            <a:ext cx="4184100" cy="203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847" name="Google Shape;3847;p282"/>
          <p:cNvSpPr txBox="1"/>
          <p:nvPr/>
        </p:nvSpPr>
        <p:spPr>
          <a:xfrm>
            <a:off x="663788" y="520463"/>
            <a:ext cx="78165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Red Hat Display"/>
                <a:ea typeface="Red Hat Display"/>
                <a:cs typeface="Red Hat Display"/>
                <a:sym typeface="Red Hat Display"/>
              </a:rPr>
              <a:t>Data processing &amp; prep is </a:t>
            </a:r>
            <a:r>
              <a:rPr b="1" lang="en" sz="2100">
                <a:latin typeface="Red Hat Display"/>
                <a:ea typeface="Red Hat Display"/>
                <a:cs typeface="Red Hat Display"/>
                <a:sym typeface="Red Hat Display"/>
              </a:rPr>
              <a:t>quite important!</a:t>
            </a:r>
            <a:endParaRPr b="1" sz="21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descr="Picture 2" id="3848" name="Google Shape;3848;p2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23" y="1253451"/>
            <a:ext cx="2145920" cy="2445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2" name="Shape 3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3" name="Google Shape;3853;p28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54" name="Google Shape;3854;p283"/>
          <p:cNvSpPr/>
          <p:nvPr/>
        </p:nvSpPr>
        <p:spPr>
          <a:xfrm>
            <a:off x="72700" y="125"/>
            <a:ext cx="5226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855" name="Google Shape;3855;p283"/>
          <p:cNvSpPr/>
          <p:nvPr/>
        </p:nvSpPr>
        <p:spPr>
          <a:xfrm>
            <a:off x="8455850" y="125"/>
            <a:ext cx="522600" cy="514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856" name="Google Shape;3856;p283"/>
          <p:cNvSpPr/>
          <p:nvPr/>
        </p:nvSpPr>
        <p:spPr>
          <a:xfrm>
            <a:off x="2444150" y="2399950"/>
            <a:ext cx="4184100" cy="203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857" name="Google Shape;3857;p283"/>
          <p:cNvSpPr txBox="1"/>
          <p:nvPr/>
        </p:nvSpPr>
        <p:spPr>
          <a:xfrm>
            <a:off x="663788" y="520463"/>
            <a:ext cx="78165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Red Hat Display"/>
                <a:ea typeface="Red Hat Display"/>
                <a:cs typeface="Red Hat Display"/>
                <a:sym typeface="Red Hat Display"/>
              </a:rPr>
              <a:t>Data processing &amp; prep is </a:t>
            </a:r>
            <a:r>
              <a:rPr b="1" lang="en" sz="2100">
                <a:latin typeface="Red Hat Display"/>
                <a:ea typeface="Red Hat Display"/>
                <a:cs typeface="Red Hat Display"/>
                <a:sym typeface="Red Hat Display"/>
              </a:rPr>
              <a:t>quite important!</a:t>
            </a:r>
            <a:endParaRPr b="1" sz="21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descr="Picture 2" id="3858" name="Google Shape;3858;p2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23" y="1253451"/>
            <a:ext cx="2145920" cy="2445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3859" name="Google Shape;3859;p2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28819" y="1726331"/>
            <a:ext cx="1281019" cy="2361412"/>
          </a:xfrm>
          <a:prstGeom prst="rect">
            <a:avLst/>
          </a:prstGeom>
          <a:noFill/>
          <a:ln>
            <a:noFill/>
          </a:ln>
          <a:effectLst>
            <a:outerShdw blurRad="406400" rotWithShape="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3" name="Shape 3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4" name="Google Shape;3864;p28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65" name="Google Shape;3865;p284"/>
          <p:cNvSpPr/>
          <p:nvPr/>
        </p:nvSpPr>
        <p:spPr>
          <a:xfrm>
            <a:off x="72700" y="125"/>
            <a:ext cx="5226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866" name="Google Shape;3866;p284"/>
          <p:cNvSpPr/>
          <p:nvPr/>
        </p:nvSpPr>
        <p:spPr>
          <a:xfrm>
            <a:off x="8455850" y="125"/>
            <a:ext cx="522600" cy="514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867" name="Google Shape;3867;p284"/>
          <p:cNvSpPr/>
          <p:nvPr/>
        </p:nvSpPr>
        <p:spPr>
          <a:xfrm>
            <a:off x="2444150" y="2399950"/>
            <a:ext cx="4184100" cy="203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868" name="Google Shape;3868;p284"/>
          <p:cNvSpPr txBox="1"/>
          <p:nvPr/>
        </p:nvSpPr>
        <p:spPr>
          <a:xfrm>
            <a:off x="663788" y="520463"/>
            <a:ext cx="78165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Red Hat Display"/>
                <a:ea typeface="Red Hat Display"/>
                <a:cs typeface="Red Hat Display"/>
                <a:sym typeface="Red Hat Display"/>
              </a:rPr>
              <a:t>Data processing &amp; prep is </a:t>
            </a:r>
            <a:r>
              <a:rPr b="1" lang="en" sz="2100">
                <a:latin typeface="Red Hat Display"/>
                <a:ea typeface="Red Hat Display"/>
                <a:cs typeface="Red Hat Display"/>
                <a:sym typeface="Red Hat Display"/>
              </a:rPr>
              <a:t>quite important!</a:t>
            </a:r>
            <a:endParaRPr b="1" sz="21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descr="Picture 2" id="3869" name="Google Shape;3869;p2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23" y="1253451"/>
            <a:ext cx="2145920" cy="2445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3870" name="Google Shape;3870;p2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28819" y="1726331"/>
            <a:ext cx="1281019" cy="2361412"/>
          </a:xfrm>
          <a:prstGeom prst="rect">
            <a:avLst/>
          </a:prstGeom>
          <a:noFill/>
          <a:ln>
            <a:noFill/>
          </a:ln>
          <a:effectLst>
            <a:outerShdw blurRad="406400" rotWithShape="0">
              <a:srgbClr val="000000">
                <a:alpha val="20000"/>
              </a:srgbClr>
            </a:outerShdw>
          </a:effectLst>
        </p:spPr>
      </p:pic>
      <p:pic>
        <p:nvPicPr>
          <p:cNvPr descr="Picture 4" id="3871" name="Google Shape;3871;p2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4" y="1205529"/>
            <a:ext cx="2677443" cy="1688270"/>
          </a:xfrm>
          <a:prstGeom prst="rect">
            <a:avLst/>
          </a:prstGeom>
          <a:noFill/>
          <a:ln>
            <a:noFill/>
          </a:ln>
          <a:effectLst>
            <a:outerShdw blurRad="406400" rotWithShape="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5" name="Shape 3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6" name="Google Shape;3876;p28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77" name="Google Shape;3877;p285"/>
          <p:cNvSpPr/>
          <p:nvPr/>
        </p:nvSpPr>
        <p:spPr>
          <a:xfrm>
            <a:off x="72700" y="125"/>
            <a:ext cx="5226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878" name="Google Shape;3878;p285"/>
          <p:cNvSpPr/>
          <p:nvPr/>
        </p:nvSpPr>
        <p:spPr>
          <a:xfrm>
            <a:off x="8455850" y="125"/>
            <a:ext cx="522600" cy="514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879" name="Google Shape;3879;p285"/>
          <p:cNvSpPr/>
          <p:nvPr/>
        </p:nvSpPr>
        <p:spPr>
          <a:xfrm>
            <a:off x="2444150" y="2399950"/>
            <a:ext cx="4184100" cy="203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880" name="Google Shape;3880;p285"/>
          <p:cNvSpPr txBox="1"/>
          <p:nvPr/>
        </p:nvSpPr>
        <p:spPr>
          <a:xfrm>
            <a:off x="663788" y="520463"/>
            <a:ext cx="78165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Red Hat Display"/>
                <a:ea typeface="Red Hat Display"/>
                <a:cs typeface="Red Hat Display"/>
                <a:sym typeface="Red Hat Display"/>
              </a:rPr>
              <a:t>Data processing &amp; prep is </a:t>
            </a:r>
            <a:r>
              <a:rPr b="1" lang="en" sz="2100">
                <a:latin typeface="Red Hat Display"/>
                <a:ea typeface="Red Hat Display"/>
                <a:cs typeface="Red Hat Display"/>
                <a:sym typeface="Red Hat Display"/>
              </a:rPr>
              <a:t>quite important!</a:t>
            </a:r>
            <a:endParaRPr b="1" sz="21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descr="Picture 2" id="3881" name="Google Shape;3881;p2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23" y="1253451"/>
            <a:ext cx="2145920" cy="2445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" id="3882" name="Google Shape;3882;p2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28819" y="1726331"/>
            <a:ext cx="1281019" cy="2361412"/>
          </a:xfrm>
          <a:prstGeom prst="rect">
            <a:avLst/>
          </a:prstGeom>
          <a:noFill/>
          <a:ln>
            <a:noFill/>
          </a:ln>
          <a:effectLst>
            <a:outerShdw blurRad="406400" rotWithShape="0">
              <a:srgbClr val="000000">
                <a:alpha val="20000"/>
              </a:srgbClr>
            </a:outerShdw>
          </a:effectLst>
        </p:spPr>
      </p:pic>
      <p:pic>
        <p:nvPicPr>
          <p:cNvPr descr="Picture 4" id="3883" name="Google Shape;3883;p2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4" y="1205529"/>
            <a:ext cx="2677443" cy="1688270"/>
          </a:xfrm>
          <a:prstGeom prst="rect">
            <a:avLst/>
          </a:prstGeom>
          <a:noFill/>
          <a:ln>
            <a:noFill/>
          </a:ln>
          <a:effectLst>
            <a:outerShdw blurRad="406400" rotWithShape="0">
              <a:srgbClr val="000000">
                <a:alpha val="20000"/>
              </a:srgbClr>
            </a:outerShdw>
          </a:effectLst>
        </p:spPr>
      </p:pic>
      <p:pic>
        <p:nvPicPr>
          <p:cNvPr descr="Picture 6" id="3884" name="Google Shape;3884;p2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02845" y="3163952"/>
            <a:ext cx="2677445" cy="1698193"/>
          </a:xfrm>
          <a:prstGeom prst="rect">
            <a:avLst/>
          </a:prstGeom>
          <a:noFill/>
          <a:ln>
            <a:noFill/>
          </a:ln>
          <a:effectLst>
            <a:outerShdw blurRad="406400" rotWithShape="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9" name="Shape 3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0" name="Google Shape;3610;p26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11" name="Google Shape;3611;p268"/>
          <p:cNvSpPr/>
          <p:nvPr/>
        </p:nvSpPr>
        <p:spPr>
          <a:xfrm>
            <a:off x="72700" y="125"/>
            <a:ext cx="5226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612" name="Google Shape;3612;p268"/>
          <p:cNvSpPr/>
          <p:nvPr/>
        </p:nvSpPr>
        <p:spPr>
          <a:xfrm>
            <a:off x="8455850" y="125"/>
            <a:ext cx="522600" cy="514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613" name="Google Shape;3613;p268"/>
          <p:cNvSpPr/>
          <p:nvPr/>
        </p:nvSpPr>
        <p:spPr>
          <a:xfrm>
            <a:off x="2444150" y="2399950"/>
            <a:ext cx="4184100" cy="203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614" name="Google Shape;3614;p268"/>
          <p:cNvSpPr txBox="1"/>
          <p:nvPr/>
        </p:nvSpPr>
        <p:spPr>
          <a:xfrm>
            <a:off x="663788" y="520463"/>
            <a:ext cx="78165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Red Hat Display"/>
                <a:ea typeface="Red Hat Display"/>
                <a:cs typeface="Red Hat Display"/>
                <a:sym typeface="Red Hat Display"/>
              </a:rPr>
              <a:t>We’ve got </a:t>
            </a:r>
            <a:r>
              <a:rPr b="1" lang="en" sz="2100">
                <a:latin typeface="Red Hat Display"/>
                <a:ea typeface="Red Hat Display"/>
                <a:cs typeface="Red Hat Display"/>
                <a:sym typeface="Red Hat Display"/>
              </a:rPr>
              <a:t>a lot</a:t>
            </a:r>
            <a:r>
              <a:rPr lang="en" sz="2100">
                <a:latin typeface="Red Hat Display"/>
                <a:ea typeface="Red Hat Display"/>
                <a:cs typeface="Red Hat Display"/>
                <a:sym typeface="Red Hat Display"/>
              </a:rPr>
              <a:t> to cover today!</a:t>
            </a:r>
            <a:endParaRPr sz="21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8" name="Shape 3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9" name="Google Shape;3889;p28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0" name="Google Shape;3890;p286"/>
          <p:cNvSpPr/>
          <p:nvPr/>
        </p:nvSpPr>
        <p:spPr>
          <a:xfrm>
            <a:off x="72700" y="125"/>
            <a:ext cx="5226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891" name="Google Shape;3891;p286"/>
          <p:cNvSpPr/>
          <p:nvPr/>
        </p:nvSpPr>
        <p:spPr>
          <a:xfrm>
            <a:off x="8455850" y="125"/>
            <a:ext cx="522600" cy="514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892" name="Google Shape;3892;p286"/>
          <p:cNvSpPr/>
          <p:nvPr/>
        </p:nvSpPr>
        <p:spPr>
          <a:xfrm>
            <a:off x="2444150" y="2399950"/>
            <a:ext cx="4184100" cy="203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893" name="Google Shape;3893;p286"/>
          <p:cNvSpPr txBox="1"/>
          <p:nvPr/>
        </p:nvSpPr>
        <p:spPr>
          <a:xfrm>
            <a:off x="663788" y="520463"/>
            <a:ext cx="78165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Red Hat Display"/>
                <a:ea typeface="Red Hat Display"/>
                <a:cs typeface="Red Hat Display"/>
                <a:sym typeface="Red Hat Display"/>
              </a:rPr>
              <a:t>Data processing &amp; prep is </a:t>
            </a:r>
            <a:r>
              <a:rPr b="1" lang="en" sz="2100">
                <a:latin typeface="Red Hat Display"/>
                <a:ea typeface="Red Hat Display"/>
                <a:cs typeface="Red Hat Display"/>
                <a:sym typeface="Red Hat Display"/>
              </a:rPr>
              <a:t>quite important!</a:t>
            </a:r>
            <a:endParaRPr b="1" sz="21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grpSp>
        <p:nvGrpSpPr>
          <p:cNvPr id="3894" name="Google Shape;3894;p286"/>
          <p:cNvGrpSpPr/>
          <p:nvPr/>
        </p:nvGrpSpPr>
        <p:grpSpPr>
          <a:xfrm>
            <a:off x="570206" y="1695525"/>
            <a:ext cx="8003592" cy="2626442"/>
            <a:chOff x="0" y="0"/>
            <a:chExt cx="21837904" cy="7166282"/>
          </a:xfrm>
        </p:grpSpPr>
        <p:pic>
          <p:nvPicPr>
            <p:cNvPr descr="Picture 23" id="3895" name="Google Shape;3895;p28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1837904" cy="71662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raphic 24" id="3896" name="Google Shape;3896;p28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446295" y="137531"/>
              <a:ext cx="1546221" cy="154622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97" name="Google Shape;3897;p286"/>
            <p:cNvCxnSpPr/>
            <p:nvPr/>
          </p:nvCxnSpPr>
          <p:spPr>
            <a:xfrm>
              <a:off x="7050375" y="2822473"/>
              <a:ext cx="1189800" cy="0"/>
            </a:xfrm>
            <a:prstGeom prst="straightConnector1">
              <a:avLst/>
            </a:prstGeom>
            <a:noFill/>
            <a:ln cap="flat" cmpd="sng" w="38100">
              <a:solidFill>
                <a:srgbClr val="F1A21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98" name="Google Shape;3898;p286"/>
            <p:cNvCxnSpPr/>
            <p:nvPr/>
          </p:nvCxnSpPr>
          <p:spPr>
            <a:xfrm>
              <a:off x="12741929" y="6544550"/>
              <a:ext cx="2168700" cy="0"/>
            </a:xfrm>
            <a:prstGeom prst="straightConnector1">
              <a:avLst/>
            </a:prstGeom>
            <a:noFill/>
            <a:ln cap="flat" cmpd="sng" w="38100">
              <a:solidFill>
                <a:srgbClr val="F1A21B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899" name="Google Shape;3899;p286"/>
          <p:cNvSpPr/>
          <p:nvPr/>
        </p:nvSpPr>
        <p:spPr>
          <a:xfrm>
            <a:off x="7572375" y="1685925"/>
            <a:ext cx="743100" cy="62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900" name="Google Shape;3900;p286"/>
          <p:cNvSpPr/>
          <p:nvPr/>
        </p:nvSpPr>
        <p:spPr>
          <a:xfrm>
            <a:off x="746438" y="2601066"/>
            <a:ext cx="2289600" cy="31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4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Google Shape;3905;p287"/>
          <p:cNvSpPr/>
          <p:nvPr/>
        </p:nvSpPr>
        <p:spPr>
          <a:xfrm>
            <a:off x="72700" y="125"/>
            <a:ext cx="5226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906" name="Google Shape;3906;p287"/>
          <p:cNvSpPr/>
          <p:nvPr/>
        </p:nvSpPr>
        <p:spPr>
          <a:xfrm>
            <a:off x="8455850" y="125"/>
            <a:ext cx="522600" cy="514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907" name="Google Shape;3907;p287"/>
          <p:cNvSpPr txBox="1"/>
          <p:nvPr/>
        </p:nvSpPr>
        <p:spPr>
          <a:xfrm>
            <a:off x="663788" y="520463"/>
            <a:ext cx="78165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Red Hat Display"/>
                <a:ea typeface="Red Hat Display"/>
                <a:cs typeface="Red Hat Display"/>
                <a:sym typeface="Red Hat Display"/>
              </a:rPr>
              <a:t>So, let’s try a simple PDF parser…</a:t>
            </a:r>
            <a:endParaRPr sz="21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908" name="Google Shape;3908;p287"/>
          <p:cNvSpPr/>
          <p:nvPr/>
        </p:nvSpPr>
        <p:spPr>
          <a:xfrm>
            <a:off x="2444150" y="2399950"/>
            <a:ext cx="4184100" cy="203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909" name="Google Shape;3909;p287" title="Screenshot 2025-04-17 at 11.18.15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792" y="1292826"/>
            <a:ext cx="8053089" cy="3546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3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4" name="Google Shape;3914;p288"/>
          <p:cNvSpPr/>
          <p:nvPr/>
        </p:nvSpPr>
        <p:spPr>
          <a:xfrm>
            <a:off x="72700" y="125"/>
            <a:ext cx="5226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915" name="Google Shape;3915;p288"/>
          <p:cNvSpPr/>
          <p:nvPr/>
        </p:nvSpPr>
        <p:spPr>
          <a:xfrm>
            <a:off x="8455850" y="125"/>
            <a:ext cx="522600" cy="514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916" name="Google Shape;3916;p288"/>
          <p:cNvSpPr txBox="1"/>
          <p:nvPr/>
        </p:nvSpPr>
        <p:spPr>
          <a:xfrm>
            <a:off x="663788" y="520463"/>
            <a:ext cx="78165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Red Hat Display"/>
                <a:ea typeface="Red Hat Display"/>
                <a:cs typeface="Red Hat Display"/>
                <a:sym typeface="Red Hat Display"/>
              </a:rPr>
              <a:t>So, let’s try a simple PDF parser… </a:t>
            </a:r>
            <a:r>
              <a:rPr b="1" lang="en" sz="2100">
                <a:latin typeface="Red Hat Display"/>
                <a:ea typeface="Red Hat Display"/>
                <a:cs typeface="Red Hat Display"/>
                <a:sym typeface="Red Hat Display"/>
              </a:rPr>
              <a:t>okay that won’t cut it!</a:t>
            </a:r>
            <a:endParaRPr b="1" sz="21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917" name="Google Shape;3917;p288"/>
          <p:cNvSpPr/>
          <p:nvPr/>
        </p:nvSpPr>
        <p:spPr>
          <a:xfrm>
            <a:off x="2444150" y="2399950"/>
            <a:ext cx="4184100" cy="203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918" name="Google Shape;3918;p288" title="Screenshot 2025-04-17 at 11.13.56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532" y="1004663"/>
            <a:ext cx="8329539" cy="3932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2" name="Shape 3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3" name="Google Shape;3923;p289"/>
          <p:cNvSpPr/>
          <p:nvPr/>
        </p:nvSpPr>
        <p:spPr>
          <a:xfrm>
            <a:off x="72700" y="125"/>
            <a:ext cx="5226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924" name="Google Shape;3924;p289"/>
          <p:cNvSpPr/>
          <p:nvPr/>
        </p:nvSpPr>
        <p:spPr>
          <a:xfrm>
            <a:off x="8455850" y="125"/>
            <a:ext cx="522600" cy="514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925" name="Google Shape;3925;p289"/>
          <p:cNvSpPr txBox="1"/>
          <p:nvPr/>
        </p:nvSpPr>
        <p:spPr>
          <a:xfrm>
            <a:off x="663788" y="520463"/>
            <a:ext cx="78165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Red Hat Display"/>
                <a:ea typeface="Red Hat Display"/>
                <a:cs typeface="Red Hat Display"/>
                <a:sym typeface="Red Hat Display"/>
              </a:rPr>
              <a:t>But powerful frontier models? Not bad!</a:t>
            </a:r>
            <a:endParaRPr sz="21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926" name="Google Shape;3926;p289"/>
          <p:cNvSpPr/>
          <p:nvPr/>
        </p:nvSpPr>
        <p:spPr>
          <a:xfrm>
            <a:off x="2444150" y="2399950"/>
            <a:ext cx="4184100" cy="203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927" name="Google Shape;3927;p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194" y="1281675"/>
            <a:ext cx="8455598" cy="3612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31" name="Shape 3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e:Behind-the-scenes-zulu-1964.jpg - Wikimedia Commons" id="3932" name="Google Shape;3932;p2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125" y="1087074"/>
            <a:ext cx="3857275" cy="30086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D Animation - Behind the Scenes | Photo Credit: Myriam Casp… | Flickr" id="3933" name="Google Shape;3933;p2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2125" y="1668825"/>
            <a:ext cx="2994900" cy="199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4" name="Google Shape;3934;p2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9721156">
            <a:off x="3794949" y="817986"/>
            <a:ext cx="1085959" cy="1085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5" name="Google Shape;3935;p2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6011514">
            <a:off x="5118427" y="1212636"/>
            <a:ext cx="818571" cy="81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6" name="Google Shape;3936;p2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25116">
            <a:off x="4647348" y="3233625"/>
            <a:ext cx="1094054" cy="99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7" name="Google Shape;3937;p2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-5754975">
            <a:off x="7957711" y="742937"/>
            <a:ext cx="531202" cy="531203"/>
          </a:xfrm>
          <a:prstGeom prst="rect">
            <a:avLst/>
          </a:prstGeom>
          <a:noFill/>
          <a:ln>
            <a:noFill/>
          </a:ln>
        </p:spPr>
      </p:pic>
      <p:sp>
        <p:nvSpPr>
          <p:cNvPr id="3938" name="Google Shape;3938;p290"/>
          <p:cNvSpPr txBox="1"/>
          <p:nvPr/>
        </p:nvSpPr>
        <p:spPr>
          <a:xfrm>
            <a:off x="5836800" y="919900"/>
            <a:ext cx="23076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ed Hat Display"/>
                <a:ea typeface="Red Hat Display"/>
                <a:cs typeface="Red Hat Display"/>
                <a:sym typeface="Red Hat Display"/>
              </a:rPr>
              <a:t>What’s happening</a:t>
            </a:r>
            <a:r>
              <a:rPr lang="en" sz="18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b="1" lang="en" sz="1800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behind the scenes?</a:t>
            </a:r>
            <a:endParaRPr sz="1800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2" name="Shape 3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3" name="Google Shape;3943;p291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SmolDocling</a:t>
            </a:r>
            <a:r>
              <a:rPr lang="en"/>
              <a:t>: An ultra-compact vision-language model for end-to-end multi-modal document conversion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https://arxiv.org/pdf/2503.11576</a:t>
            </a:r>
            <a:r>
              <a:rPr lang="en"/>
              <a:t> (2025)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Optimized Table Tokenization for Table Structure Recognition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https://arxiv.org/pdf/2305.03393</a:t>
            </a:r>
            <a:r>
              <a:rPr lang="en"/>
              <a:t> (2023)</a:t>
            </a:r>
            <a:br>
              <a:rPr lang="en"/>
            </a:br>
            <a:r>
              <a:rPr b="1" lang="en"/>
              <a:t>DocLayNet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https://arxiv.org/pdf/2206.01062</a:t>
            </a:r>
            <a:r>
              <a:rPr lang="en"/>
              <a:t> (2022)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Docling Parse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https://github.com/docling-project/docling-parse</a:t>
            </a:r>
            <a:r>
              <a:rPr lang="en"/>
              <a:t> </a:t>
            </a:r>
            <a:endParaRPr/>
          </a:p>
        </p:txBody>
      </p:sp>
      <p:sp>
        <p:nvSpPr>
          <p:cNvPr id="3944" name="Google Shape;3944;p291"/>
          <p:cNvSpPr txBox="1"/>
          <p:nvPr>
            <p:ph type="title"/>
          </p:nvPr>
        </p:nvSpPr>
        <p:spPr>
          <a:xfrm>
            <a:off x="663738" y="487788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Uncovering the document layout</a:t>
            </a:r>
            <a:endParaRPr/>
          </a:p>
        </p:txBody>
      </p:sp>
      <p:sp>
        <p:nvSpPr>
          <p:cNvPr id="3945" name="Google Shape;3945;p291"/>
          <p:cNvSpPr txBox="1"/>
          <p:nvPr/>
        </p:nvSpPr>
        <p:spPr>
          <a:xfrm>
            <a:off x="439175" y="774575"/>
            <a:ext cx="826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ed Hat Display"/>
                <a:ea typeface="Red Hat Display"/>
                <a:cs typeface="Red Hat Display"/>
                <a:sym typeface="Red Hat Display"/>
              </a:rPr>
              <a:t>Docling-Parse</a:t>
            </a:r>
            <a:r>
              <a:rPr lang="en" sz="1200">
                <a:latin typeface="Red Hat Display"/>
                <a:ea typeface="Red Hat Display"/>
                <a:cs typeface="Red Hat Display"/>
                <a:sym typeface="Red Hat Display"/>
              </a:rPr>
              <a:t>, an implementation based on </a:t>
            </a:r>
            <a:r>
              <a:rPr b="1" lang="en" sz="1200">
                <a:latin typeface="Red Hat Display"/>
                <a:ea typeface="Red Hat Display"/>
                <a:cs typeface="Red Hat Display"/>
                <a:sym typeface="Red Hat Display"/>
              </a:rPr>
              <a:t>DocLayNet</a:t>
            </a:r>
            <a:r>
              <a:rPr lang="en" sz="1200"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" sz="1200" u="sng">
                <a:solidFill>
                  <a:schemeClr val="hlink"/>
                </a:solidFill>
                <a:latin typeface="Red Hat Display"/>
                <a:ea typeface="Red Hat Display"/>
                <a:cs typeface="Red Hat Display"/>
                <a:sym typeface="Red Hat Display"/>
                <a:hlinkClick r:id="rId7"/>
              </a:rPr>
              <a:t>https://arxiv.org/pdf/2206.01062</a:t>
            </a:r>
            <a:r>
              <a:rPr lang="en" sz="1200"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endParaRPr sz="12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946" name="Google Shape;3946;p29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9163" y="1786672"/>
            <a:ext cx="1928725" cy="24934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47" name="Google Shape;3947;p291"/>
          <p:cNvSpPr txBox="1"/>
          <p:nvPr/>
        </p:nvSpPr>
        <p:spPr>
          <a:xfrm>
            <a:off x="439186" y="1427800"/>
            <a:ext cx="1928700" cy="2340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t" bIns="9125" lIns="91425" spcFirstLastPara="1" rIns="91425" wrap="square" tIns="91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Original</a:t>
            </a:r>
            <a:endParaRPr b="1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948" name="Google Shape;3948;p291" title="Screenshot 2025-05-08 at 6.28.24 PM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84350" y="4629225"/>
            <a:ext cx="885450" cy="34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2" name="Shape 3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3" name="Google Shape;3953;p292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SmolDocling</a:t>
            </a:r>
            <a:r>
              <a:rPr lang="en"/>
              <a:t>: An ultra-compact vision-language model for end-to-end multi-modal document conversion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https://arxiv.org/pdf/2503.11576</a:t>
            </a:r>
            <a:r>
              <a:rPr lang="en"/>
              <a:t> (2025)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Optimized Table Tokenization for Table Structure Recognition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https://arxiv.org/pdf/2305.03393</a:t>
            </a:r>
            <a:r>
              <a:rPr lang="en"/>
              <a:t> (2023)</a:t>
            </a:r>
            <a:br>
              <a:rPr lang="en"/>
            </a:br>
            <a:r>
              <a:rPr b="1" lang="en"/>
              <a:t>DocLayNet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https://arxiv.org/pdf/2206.01062</a:t>
            </a:r>
            <a:r>
              <a:rPr lang="en"/>
              <a:t> (2022)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Docling Parse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https://github.com/docling-project/docling-parse</a:t>
            </a:r>
            <a:r>
              <a:rPr lang="en"/>
              <a:t> </a:t>
            </a:r>
            <a:endParaRPr/>
          </a:p>
        </p:txBody>
      </p:sp>
      <p:sp>
        <p:nvSpPr>
          <p:cNvPr id="3954" name="Google Shape;3954;p292"/>
          <p:cNvSpPr txBox="1"/>
          <p:nvPr>
            <p:ph type="title"/>
          </p:nvPr>
        </p:nvSpPr>
        <p:spPr>
          <a:xfrm>
            <a:off x="663738" y="487788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Uncovering the document layout</a:t>
            </a:r>
            <a:endParaRPr/>
          </a:p>
        </p:txBody>
      </p:sp>
      <p:sp>
        <p:nvSpPr>
          <p:cNvPr id="3955" name="Google Shape;3955;p292"/>
          <p:cNvSpPr txBox="1"/>
          <p:nvPr/>
        </p:nvSpPr>
        <p:spPr>
          <a:xfrm>
            <a:off x="439175" y="774575"/>
            <a:ext cx="826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ed Hat Display"/>
                <a:ea typeface="Red Hat Display"/>
                <a:cs typeface="Red Hat Display"/>
                <a:sym typeface="Red Hat Display"/>
              </a:rPr>
              <a:t>Docling-Parse</a:t>
            </a:r>
            <a:r>
              <a:rPr lang="en" sz="1200">
                <a:latin typeface="Red Hat Display"/>
                <a:ea typeface="Red Hat Display"/>
                <a:cs typeface="Red Hat Display"/>
                <a:sym typeface="Red Hat Display"/>
              </a:rPr>
              <a:t>, an implementation based on </a:t>
            </a:r>
            <a:r>
              <a:rPr b="1" lang="en" sz="1200">
                <a:latin typeface="Red Hat Display"/>
                <a:ea typeface="Red Hat Display"/>
                <a:cs typeface="Red Hat Display"/>
                <a:sym typeface="Red Hat Display"/>
              </a:rPr>
              <a:t>DocLayNet</a:t>
            </a:r>
            <a:r>
              <a:rPr lang="en" sz="1200"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" sz="1200" u="sng">
                <a:solidFill>
                  <a:schemeClr val="hlink"/>
                </a:solidFill>
                <a:latin typeface="Red Hat Display"/>
                <a:ea typeface="Red Hat Display"/>
                <a:cs typeface="Red Hat Display"/>
                <a:sym typeface="Red Hat Display"/>
                <a:hlinkClick r:id="rId7"/>
              </a:rPr>
              <a:t>https://arxiv.org/pdf/2206.01062</a:t>
            </a:r>
            <a:r>
              <a:rPr lang="en" sz="1200"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endParaRPr sz="12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956" name="Google Shape;3956;p29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9163" y="1786672"/>
            <a:ext cx="1928725" cy="24934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957" name="Google Shape;3957;p29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51488" y="1785422"/>
            <a:ext cx="1928726" cy="249598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58" name="Google Shape;3958;p292"/>
          <p:cNvSpPr txBox="1"/>
          <p:nvPr/>
        </p:nvSpPr>
        <p:spPr>
          <a:xfrm>
            <a:off x="2551494" y="1427800"/>
            <a:ext cx="1928700" cy="2340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t" bIns="9125" lIns="91425" spcFirstLastPara="1" rIns="91425" wrap="square" tIns="91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Char</a:t>
            </a:r>
            <a:endParaRPr b="1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959" name="Google Shape;3959;p292"/>
          <p:cNvSpPr txBox="1"/>
          <p:nvPr/>
        </p:nvSpPr>
        <p:spPr>
          <a:xfrm>
            <a:off x="439186" y="1427800"/>
            <a:ext cx="1928700" cy="2340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t" bIns="9125" lIns="91425" spcFirstLastPara="1" rIns="91425" wrap="square" tIns="91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Original</a:t>
            </a:r>
            <a:endParaRPr b="1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960" name="Google Shape;3960;p292" title="Screenshot 2025-05-08 at 6.28.24 PM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84350" y="4629225"/>
            <a:ext cx="885450" cy="34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4" name="Shape 3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5" name="Google Shape;3965;p293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SmolDocling</a:t>
            </a:r>
            <a:r>
              <a:rPr lang="en"/>
              <a:t>: An ultra-compact vision-language model for end-to-end multi-modal document conversion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https://arxiv.org/pdf/2503.11576</a:t>
            </a:r>
            <a:r>
              <a:rPr lang="en"/>
              <a:t> (2025)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Optimized Table Tokenization for Table Structure Recognition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https://arxiv.org/pdf/2305.03393</a:t>
            </a:r>
            <a:r>
              <a:rPr lang="en"/>
              <a:t> (2023)</a:t>
            </a:r>
            <a:br>
              <a:rPr lang="en"/>
            </a:br>
            <a:r>
              <a:rPr b="1" lang="en"/>
              <a:t>DocLayNet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https://arxiv.org/pdf/2206.01062</a:t>
            </a:r>
            <a:r>
              <a:rPr lang="en"/>
              <a:t> (2022)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Docling Parse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https://github.com/docling-project/docling-parse</a:t>
            </a:r>
            <a:r>
              <a:rPr lang="en"/>
              <a:t> </a:t>
            </a:r>
            <a:endParaRPr/>
          </a:p>
        </p:txBody>
      </p:sp>
      <p:sp>
        <p:nvSpPr>
          <p:cNvPr id="3966" name="Google Shape;3966;p293"/>
          <p:cNvSpPr txBox="1"/>
          <p:nvPr>
            <p:ph type="title"/>
          </p:nvPr>
        </p:nvSpPr>
        <p:spPr>
          <a:xfrm>
            <a:off x="663738" y="487788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Uncovering the document layout</a:t>
            </a:r>
            <a:endParaRPr/>
          </a:p>
        </p:txBody>
      </p:sp>
      <p:sp>
        <p:nvSpPr>
          <p:cNvPr id="3967" name="Google Shape;3967;p293"/>
          <p:cNvSpPr txBox="1"/>
          <p:nvPr/>
        </p:nvSpPr>
        <p:spPr>
          <a:xfrm>
            <a:off x="439175" y="774575"/>
            <a:ext cx="826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ed Hat Display"/>
                <a:ea typeface="Red Hat Display"/>
                <a:cs typeface="Red Hat Display"/>
                <a:sym typeface="Red Hat Display"/>
              </a:rPr>
              <a:t>Docling-Parse</a:t>
            </a:r>
            <a:r>
              <a:rPr lang="en" sz="1200">
                <a:latin typeface="Red Hat Display"/>
                <a:ea typeface="Red Hat Display"/>
                <a:cs typeface="Red Hat Display"/>
                <a:sym typeface="Red Hat Display"/>
              </a:rPr>
              <a:t>, an implementation based on </a:t>
            </a:r>
            <a:r>
              <a:rPr b="1" lang="en" sz="1200">
                <a:latin typeface="Red Hat Display"/>
                <a:ea typeface="Red Hat Display"/>
                <a:cs typeface="Red Hat Display"/>
                <a:sym typeface="Red Hat Display"/>
              </a:rPr>
              <a:t>DocLayNet</a:t>
            </a:r>
            <a:r>
              <a:rPr lang="en" sz="1200"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" sz="1200" u="sng">
                <a:solidFill>
                  <a:schemeClr val="hlink"/>
                </a:solidFill>
                <a:latin typeface="Red Hat Display"/>
                <a:ea typeface="Red Hat Display"/>
                <a:cs typeface="Red Hat Display"/>
                <a:sym typeface="Red Hat Display"/>
                <a:hlinkClick r:id="rId7"/>
              </a:rPr>
              <a:t>https://arxiv.org/pdf/2206.01062</a:t>
            </a:r>
            <a:r>
              <a:rPr lang="en" sz="1200"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endParaRPr sz="12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968" name="Google Shape;3968;p29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9163" y="1786672"/>
            <a:ext cx="1928725" cy="24934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969" name="Google Shape;3969;p29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51488" y="1785422"/>
            <a:ext cx="1928726" cy="249598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70" name="Google Shape;3970;p293"/>
          <p:cNvSpPr txBox="1"/>
          <p:nvPr/>
        </p:nvSpPr>
        <p:spPr>
          <a:xfrm>
            <a:off x="2551494" y="1427800"/>
            <a:ext cx="1928700" cy="2340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t" bIns="9125" lIns="91425" spcFirstLastPara="1" rIns="91425" wrap="square" tIns="91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Char</a:t>
            </a:r>
            <a:endParaRPr b="1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971" name="Google Shape;3971;p293"/>
          <p:cNvSpPr txBox="1"/>
          <p:nvPr/>
        </p:nvSpPr>
        <p:spPr>
          <a:xfrm>
            <a:off x="439186" y="1427800"/>
            <a:ext cx="1928700" cy="2340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t" bIns="9125" lIns="91425" spcFirstLastPara="1" rIns="91425" wrap="square" tIns="91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Original</a:t>
            </a:r>
            <a:endParaRPr b="1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972" name="Google Shape;3972;p29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63813" y="1785422"/>
            <a:ext cx="1928726" cy="249598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73" name="Google Shape;3973;p293"/>
          <p:cNvSpPr txBox="1"/>
          <p:nvPr/>
        </p:nvSpPr>
        <p:spPr>
          <a:xfrm>
            <a:off x="4663794" y="1427800"/>
            <a:ext cx="1928700" cy="2340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t" bIns="9125" lIns="91425" spcFirstLastPara="1" rIns="91425" wrap="square" tIns="91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Word</a:t>
            </a:r>
            <a:endParaRPr b="1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974" name="Google Shape;3974;p293" title="Screenshot 2025-05-08 at 6.28.24 PM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084350" y="4629225"/>
            <a:ext cx="885450" cy="34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8" name="Shape 3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9" name="Google Shape;3979;p294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SmolDocling</a:t>
            </a:r>
            <a:r>
              <a:rPr lang="en"/>
              <a:t>: An ultra-compact vision-language model for end-to-end multi-modal document conversion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https://arxiv.org/pdf/2503.11576</a:t>
            </a:r>
            <a:r>
              <a:rPr lang="en"/>
              <a:t> (2025)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Optimized Table Tokenization for Table Structure Recognition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https://arxiv.org/pdf/2305.03393</a:t>
            </a:r>
            <a:r>
              <a:rPr lang="en"/>
              <a:t> (2023)</a:t>
            </a:r>
            <a:br>
              <a:rPr lang="en"/>
            </a:br>
            <a:r>
              <a:rPr b="1" lang="en"/>
              <a:t>DocLayNet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https://arxiv.org/pdf/2206.01062</a:t>
            </a:r>
            <a:r>
              <a:rPr lang="en"/>
              <a:t> (2022)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Docling Parse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https://github.com/docling-project/docling-parse</a:t>
            </a:r>
            <a:r>
              <a:rPr lang="en"/>
              <a:t> </a:t>
            </a:r>
            <a:endParaRPr/>
          </a:p>
        </p:txBody>
      </p:sp>
      <p:sp>
        <p:nvSpPr>
          <p:cNvPr id="3980" name="Google Shape;3980;p294"/>
          <p:cNvSpPr txBox="1"/>
          <p:nvPr>
            <p:ph type="title"/>
          </p:nvPr>
        </p:nvSpPr>
        <p:spPr>
          <a:xfrm>
            <a:off x="663738" y="487788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Uncovering the document layout</a:t>
            </a:r>
            <a:endParaRPr/>
          </a:p>
        </p:txBody>
      </p:sp>
      <p:sp>
        <p:nvSpPr>
          <p:cNvPr id="3981" name="Google Shape;3981;p294"/>
          <p:cNvSpPr txBox="1"/>
          <p:nvPr/>
        </p:nvSpPr>
        <p:spPr>
          <a:xfrm>
            <a:off x="439175" y="774575"/>
            <a:ext cx="826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ed Hat Display"/>
                <a:ea typeface="Red Hat Display"/>
                <a:cs typeface="Red Hat Display"/>
                <a:sym typeface="Red Hat Display"/>
              </a:rPr>
              <a:t>Docling-Parse</a:t>
            </a:r>
            <a:r>
              <a:rPr lang="en" sz="1200">
                <a:latin typeface="Red Hat Display"/>
                <a:ea typeface="Red Hat Display"/>
                <a:cs typeface="Red Hat Display"/>
                <a:sym typeface="Red Hat Display"/>
              </a:rPr>
              <a:t>, an implementation based on </a:t>
            </a:r>
            <a:r>
              <a:rPr b="1" lang="en" sz="1200">
                <a:latin typeface="Red Hat Display"/>
                <a:ea typeface="Red Hat Display"/>
                <a:cs typeface="Red Hat Display"/>
                <a:sym typeface="Red Hat Display"/>
              </a:rPr>
              <a:t>DocLayNet</a:t>
            </a:r>
            <a:r>
              <a:rPr lang="en" sz="1200"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" sz="1200" u="sng">
                <a:solidFill>
                  <a:schemeClr val="hlink"/>
                </a:solidFill>
                <a:latin typeface="Red Hat Display"/>
                <a:ea typeface="Red Hat Display"/>
                <a:cs typeface="Red Hat Display"/>
                <a:sym typeface="Red Hat Display"/>
                <a:hlinkClick r:id="rId7"/>
              </a:rPr>
              <a:t>https://arxiv.org/pdf/2206.01062</a:t>
            </a:r>
            <a:r>
              <a:rPr lang="en" sz="1200"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endParaRPr sz="12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982" name="Google Shape;3982;p29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9163" y="1786672"/>
            <a:ext cx="1928725" cy="24934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983" name="Google Shape;3983;p29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51488" y="1785422"/>
            <a:ext cx="1928726" cy="249598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84" name="Google Shape;3984;p294"/>
          <p:cNvSpPr txBox="1"/>
          <p:nvPr/>
        </p:nvSpPr>
        <p:spPr>
          <a:xfrm>
            <a:off x="2551494" y="1427800"/>
            <a:ext cx="1928700" cy="2340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t" bIns="9125" lIns="91425" spcFirstLastPara="1" rIns="91425" wrap="square" tIns="91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Char</a:t>
            </a:r>
            <a:endParaRPr b="1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985" name="Google Shape;3985;p294"/>
          <p:cNvSpPr txBox="1"/>
          <p:nvPr/>
        </p:nvSpPr>
        <p:spPr>
          <a:xfrm>
            <a:off x="439186" y="1427800"/>
            <a:ext cx="1928700" cy="2340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t" bIns="9125" lIns="91425" spcFirstLastPara="1" rIns="91425" wrap="square" tIns="91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Original</a:t>
            </a:r>
            <a:endParaRPr b="1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986" name="Google Shape;3986;p29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63813" y="1785422"/>
            <a:ext cx="1928726" cy="249598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87" name="Google Shape;3987;p294"/>
          <p:cNvSpPr txBox="1"/>
          <p:nvPr/>
        </p:nvSpPr>
        <p:spPr>
          <a:xfrm>
            <a:off x="4663794" y="1427800"/>
            <a:ext cx="1928700" cy="2340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t" bIns="9125" lIns="91425" spcFirstLastPara="1" rIns="91425" wrap="square" tIns="91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Word</a:t>
            </a:r>
            <a:endParaRPr b="1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988" name="Google Shape;3988;p29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76138" y="1785435"/>
            <a:ext cx="1928700" cy="249594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89" name="Google Shape;3989;p294"/>
          <p:cNvSpPr txBox="1"/>
          <p:nvPr/>
        </p:nvSpPr>
        <p:spPr>
          <a:xfrm>
            <a:off x="6776094" y="1427800"/>
            <a:ext cx="1928700" cy="2340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t" bIns="9125" lIns="91425" spcFirstLastPara="1" rIns="91425" wrap="square" tIns="91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Line</a:t>
            </a:r>
            <a:endParaRPr b="1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990" name="Google Shape;3990;p294" title="Screenshot 2025-05-08 at 6.28.24 PM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084350" y="4629225"/>
            <a:ext cx="885450" cy="34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4" name="Shape 3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5" name="Google Shape;3995;p295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SmolDocling</a:t>
            </a:r>
            <a:r>
              <a:rPr lang="en"/>
              <a:t>: An ultra-compact vision-language model for end-to-end multi-modal document conversion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https://arxiv.org/pdf/2503.11576</a:t>
            </a:r>
            <a:r>
              <a:rPr lang="en"/>
              <a:t> (2025)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Optimized Table Tokenization for Table Structure Recognition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https://arxiv.org/pdf/2305.03393</a:t>
            </a:r>
            <a:r>
              <a:rPr lang="en"/>
              <a:t> (2023)</a:t>
            </a:r>
            <a:br>
              <a:rPr lang="en"/>
            </a:br>
            <a:r>
              <a:rPr b="1" lang="en"/>
              <a:t>DocLayNet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https://arxiv.org/pdf/2206.01062</a:t>
            </a:r>
            <a:r>
              <a:rPr lang="en"/>
              <a:t> (2022)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Docling Parse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https://github.com/docling-project/docling-parse</a:t>
            </a:r>
            <a:r>
              <a:rPr lang="en"/>
              <a:t> </a:t>
            </a:r>
            <a:endParaRPr/>
          </a:p>
        </p:txBody>
      </p:sp>
      <p:sp>
        <p:nvSpPr>
          <p:cNvPr id="3996" name="Google Shape;3996;p295"/>
          <p:cNvSpPr txBox="1"/>
          <p:nvPr>
            <p:ph type="title"/>
          </p:nvPr>
        </p:nvSpPr>
        <p:spPr>
          <a:xfrm>
            <a:off x="663738" y="487788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Uncovering the document layout (w/vision models)</a:t>
            </a:r>
            <a:endParaRPr/>
          </a:p>
        </p:txBody>
      </p:sp>
      <p:sp>
        <p:nvSpPr>
          <p:cNvPr id="3997" name="Google Shape;3997;p295"/>
          <p:cNvSpPr txBox="1"/>
          <p:nvPr/>
        </p:nvSpPr>
        <p:spPr>
          <a:xfrm>
            <a:off x="439175" y="774575"/>
            <a:ext cx="826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ed Hat Display"/>
                <a:ea typeface="Red Hat Display"/>
                <a:cs typeface="Red Hat Display"/>
                <a:sym typeface="Red Hat Display"/>
              </a:rPr>
              <a:t>Using specialized vision models for document conversion</a:t>
            </a:r>
            <a:endParaRPr sz="12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998" name="Google Shape;3998;p295"/>
          <p:cNvSpPr txBox="1"/>
          <p:nvPr/>
        </p:nvSpPr>
        <p:spPr>
          <a:xfrm>
            <a:off x="501775" y="1286338"/>
            <a:ext cx="4555800" cy="2340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t" bIns="9125" lIns="91425" spcFirstLastPara="1" rIns="91425" wrap="square" tIns="91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Smol LM v2  &gt;&gt;&gt;  Smol VLM  &gt;&gt;&gt;  SmolDocling</a:t>
            </a:r>
            <a:endParaRPr b="1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999" name="Google Shape;3999;p2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85350" y="1358737"/>
            <a:ext cx="845499" cy="845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00" name="Google Shape;4000;p295"/>
          <p:cNvSpPr txBox="1"/>
          <p:nvPr/>
        </p:nvSpPr>
        <p:spPr>
          <a:xfrm>
            <a:off x="6230850" y="1286338"/>
            <a:ext cx="2421300" cy="9903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SmolDocling-256M-preview</a:t>
            </a:r>
            <a:endParaRPr b="1" sz="10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1600"/>
              </a:spcAft>
              <a:buNone/>
            </a:pPr>
            <a:r>
              <a:rPr b="1" lang="en" sz="1000" u="sng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SmolDocling</a:t>
            </a:r>
            <a:r>
              <a:rPr lang="en" sz="10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is a multimodal Image-Text-to-Text model designed for efficient </a:t>
            </a:r>
            <a:r>
              <a:rPr b="1" lang="en" sz="10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document conversion.</a:t>
            </a:r>
            <a:endParaRPr b="1" sz="10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001" name="Google Shape;4001;p295"/>
          <p:cNvSpPr txBox="1"/>
          <p:nvPr/>
        </p:nvSpPr>
        <p:spPr>
          <a:xfrm>
            <a:off x="6230925" y="2275113"/>
            <a:ext cx="2421300" cy="21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A5565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📐 Layout and Localization</a:t>
            </a:r>
            <a:endParaRPr b="1" sz="800">
              <a:solidFill>
                <a:srgbClr val="4A5565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A5565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💻 Code Recognition</a:t>
            </a:r>
            <a:endParaRPr b="1" sz="800">
              <a:solidFill>
                <a:srgbClr val="4A5565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A5565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🔢 Formula Recognition</a:t>
            </a:r>
            <a:endParaRPr b="1" sz="800">
              <a:solidFill>
                <a:srgbClr val="4A5565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A5565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📊 Chart Recognition</a:t>
            </a:r>
            <a:endParaRPr b="1" sz="800">
              <a:solidFill>
                <a:srgbClr val="4A5565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A5565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📑 Table Recognition</a:t>
            </a:r>
            <a:endParaRPr b="1" sz="800">
              <a:solidFill>
                <a:srgbClr val="4A5565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A5565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🖼️ Figure Classification</a:t>
            </a:r>
            <a:endParaRPr b="1" sz="800">
              <a:solidFill>
                <a:srgbClr val="4A5565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A5565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📝 Caption Correspondence</a:t>
            </a:r>
            <a:endParaRPr b="1" sz="800">
              <a:solidFill>
                <a:srgbClr val="4A5565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A5565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📜 List Grouping</a:t>
            </a:r>
            <a:endParaRPr b="1" sz="800">
              <a:solidFill>
                <a:srgbClr val="4A5565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A5565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📂 Scientific and Non-scientific Document Processing</a:t>
            </a:r>
            <a:endParaRPr b="1" sz="800">
              <a:solidFill>
                <a:srgbClr val="4A5565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002" name="Google Shape;4002;p295"/>
          <p:cNvSpPr txBox="1"/>
          <p:nvPr/>
        </p:nvSpPr>
        <p:spPr>
          <a:xfrm>
            <a:off x="501775" y="1960813"/>
            <a:ext cx="1800000" cy="3387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SmolLM v2 (135M base)</a:t>
            </a:r>
            <a:endParaRPr sz="10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003" name="Google Shape;4003;p295"/>
          <p:cNvSpPr txBox="1"/>
          <p:nvPr/>
        </p:nvSpPr>
        <p:spPr>
          <a:xfrm>
            <a:off x="1166763" y="2373638"/>
            <a:ext cx="1800000" cy="3387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SmolLM v2 (135M-Instruct)</a:t>
            </a:r>
            <a:endParaRPr sz="10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004" name="Google Shape;4004;p295"/>
          <p:cNvSpPr txBox="1"/>
          <p:nvPr/>
        </p:nvSpPr>
        <p:spPr>
          <a:xfrm>
            <a:off x="1829150" y="2786463"/>
            <a:ext cx="1800000" cy="3387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SmolVLM (256M-Instruct)</a:t>
            </a:r>
            <a:endParaRPr sz="10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005" name="Google Shape;4005;p295"/>
          <p:cNvSpPr txBox="1"/>
          <p:nvPr/>
        </p:nvSpPr>
        <p:spPr>
          <a:xfrm>
            <a:off x="3257438" y="2145038"/>
            <a:ext cx="1800000" cy="3387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SmolDocling-256M-preview</a:t>
            </a:r>
            <a:endParaRPr sz="10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006" name="Google Shape;4006;p295"/>
          <p:cNvSpPr/>
          <p:nvPr/>
        </p:nvSpPr>
        <p:spPr>
          <a:xfrm>
            <a:off x="491750" y="3368663"/>
            <a:ext cx="4893600" cy="234000"/>
          </a:xfrm>
          <a:prstGeom prst="rightArrow">
            <a:avLst>
              <a:gd fmla="val 50000" name="adj1"/>
              <a:gd fmla="val 103974" name="adj2"/>
            </a:avLst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4007" name="Google Shape;4007;p295"/>
          <p:cNvCxnSpPr/>
          <p:nvPr/>
        </p:nvCxnSpPr>
        <p:spPr>
          <a:xfrm>
            <a:off x="709550" y="2260538"/>
            <a:ext cx="6300" cy="121050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4008" name="Google Shape;4008;p295"/>
          <p:cNvCxnSpPr/>
          <p:nvPr/>
        </p:nvCxnSpPr>
        <p:spPr>
          <a:xfrm>
            <a:off x="1356475" y="2670488"/>
            <a:ext cx="4800" cy="80790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4009" name="Google Shape;4009;p295"/>
          <p:cNvCxnSpPr/>
          <p:nvPr/>
        </p:nvCxnSpPr>
        <p:spPr>
          <a:xfrm>
            <a:off x="1984200" y="3086838"/>
            <a:ext cx="4800" cy="39000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4010" name="Google Shape;4010;p295"/>
          <p:cNvCxnSpPr/>
          <p:nvPr/>
        </p:nvCxnSpPr>
        <p:spPr>
          <a:xfrm flipH="1">
            <a:off x="3876775" y="2446313"/>
            <a:ext cx="5400" cy="103680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011" name="Google Shape;4011;p295"/>
          <p:cNvSpPr txBox="1"/>
          <p:nvPr/>
        </p:nvSpPr>
        <p:spPr>
          <a:xfrm>
            <a:off x="1694350" y="3542318"/>
            <a:ext cx="33003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SzPts val="1000"/>
              <a:buFont typeface="Red Hat Display"/>
              <a:buChar char="●"/>
            </a:pPr>
            <a:r>
              <a:rPr lang="en" sz="1000" u="sng">
                <a:solidFill>
                  <a:schemeClr val="hlink"/>
                </a:solidFill>
                <a:latin typeface="Red Hat Display"/>
                <a:ea typeface="Red Hat Display"/>
                <a:cs typeface="Red Hat Display"/>
                <a:sym typeface="Red Hat Display"/>
                <a:hlinkClick r:id="rId14"/>
              </a:rPr>
              <a:t>https://huggingface.co/blog/smolervlm</a:t>
            </a:r>
            <a:endParaRPr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SzPts val="1000"/>
              <a:buFont typeface="Red Hat Display"/>
              <a:buChar char="●"/>
            </a:pPr>
            <a:r>
              <a:rPr lang="en" sz="1000" u="sng">
                <a:solidFill>
                  <a:schemeClr val="hlink"/>
                </a:solidFill>
                <a:latin typeface="Red Hat Display"/>
                <a:ea typeface="Red Hat Display"/>
                <a:cs typeface="Red Hat Display"/>
                <a:sym typeface="Red Hat Display"/>
                <a:hlinkClick r:id="rId15"/>
              </a:rPr>
              <a:t>https://huggingface.co/papers/2503.11576</a:t>
            </a:r>
            <a:endParaRPr sz="10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4012" name="Google Shape;4012;p295" title="Screenshot 2025-05-08 at 6.28.24 PM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084350" y="4629225"/>
            <a:ext cx="885450" cy="34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8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9" name="Google Shape;3619;p269"/>
          <p:cNvSpPr/>
          <p:nvPr/>
        </p:nvSpPr>
        <p:spPr>
          <a:xfrm>
            <a:off x="72700" y="125"/>
            <a:ext cx="5226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620" name="Google Shape;3620;p269"/>
          <p:cNvSpPr/>
          <p:nvPr/>
        </p:nvSpPr>
        <p:spPr>
          <a:xfrm>
            <a:off x="8455850" y="125"/>
            <a:ext cx="522600" cy="514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621" name="Google Shape;3621;p269"/>
          <p:cNvSpPr/>
          <p:nvPr/>
        </p:nvSpPr>
        <p:spPr>
          <a:xfrm>
            <a:off x="2444150" y="2285650"/>
            <a:ext cx="4184100" cy="203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622" name="Google Shape;3622;p269"/>
          <p:cNvSpPr txBox="1"/>
          <p:nvPr/>
        </p:nvSpPr>
        <p:spPr>
          <a:xfrm>
            <a:off x="663788" y="520463"/>
            <a:ext cx="78165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Red Hat Display"/>
                <a:ea typeface="Red Hat Display"/>
                <a:cs typeface="Red Hat Display"/>
                <a:sym typeface="Red Hat Display"/>
              </a:rPr>
              <a:t>We’ve got </a:t>
            </a:r>
            <a:r>
              <a:rPr b="1" lang="en" sz="2100">
                <a:latin typeface="Red Hat Display"/>
                <a:ea typeface="Red Hat Display"/>
                <a:cs typeface="Red Hat Display"/>
                <a:sym typeface="Red Hat Display"/>
              </a:rPr>
              <a:t>a lot</a:t>
            </a:r>
            <a:r>
              <a:rPr lang="en" sz="2100">
                <a:latin typeface="Red Hat Display"/>
                <a:ea typeface="Red Hat Display"/>
                <a:cs typeface="Red Hat Display"/>
                <a:sym typeface="Red Hat Display"/>
              </a:rPr>
              <a:t> to cover today!</a:t>
            </a:r>
            <a:endParaRPr sz="21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623" name="Google Shape;3623;p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053781">
            <a:off x="1615396" y="2545740"/>
            <a:ext cx="818571" cy="818571"/>
          </a:xfrm>
          <a:prstGeom prst="rect">
            <a:avLst/>
          </a:prstGeom>
          <a:noFill/>
          <a:ln>
            <a:noFill/>
          </a:ln>
        </p:spPr>
      </p:pic>
      <p:sp>
        <p:nvSpPr>
          <p:cNvPr id="3624" name="Google Shape;3624;p269"/>
          <p:cNvSpPr txBox="1"/>
          <p:nvPr/>
        </p:nvSpPr>
        <p:spPr>
          <a:xfrm>
            <a:off x="241932" y="2609869"/>
            <a:ext cx="17421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ed Hat Display"/>
                <a:ea typeface="Red Hat Display"/>
                <a:cs typeface="Red Hat Display"/>
                <a:sym typeface="Red Hat Display"/>
              </a:rPr>
              <a:t>Wait, so 85% of the world’s data is… unstructured?!</a:t>
            </a:r>
            <a:endParaRPr b="1"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625" name="Google Shape;3625;p269" title="image-removebg-preview.png"/>
          <p:cNvPicPr preferRelativeResize="0"/>
          <p:nvPr/>
        </p:nvPicPr>
        <p:blipFill rotWithShape="1">
          <a:blip r:embed="rId4">
            <a:alphaModFix/>
          </a:blip>
          <a:srcRect b="13060" l="36491" r="0" t="13067"/>
          <a:stretch/>
        </p:blipFill>
        <p:spPr>
          <a:xfrm>
            <a:off x="726206" y="1099378"/>
            <a:ext cx="1543434" cy="134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6" name="Google Shape;3626;p2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00878">
            <a:off x="342888" y="1288958"/>
            <a:ext cx="641793" cy="789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6" name="Shape 4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7" name="Google Shape;4017;p296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8" name="Google Shape;4018;p296"/>
          <p:cNvSpPr txBox="1"/>
          <p:nvPr>
            <p:ph type="title"/>
          </p:nvPr>
        </p:nvSpPr>
        <p:spPr>
          <a:xfrm>
            <a:off x="663738" y="487788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Now you have the text… </a:t>
            </a:r>
            <a:r>
              <a:rPr b="1" lang="en">
                <a:solidFill>
                  <a:srgbClr val="000000"/>
                </a:solidFill>
              </a:rPr>
              <a:t>Next let's chunk it!</a:t>
            </a:r>
            <a:endParaRPr/>
          </a:p>
        </p:txBody>
      </p:sp>
      <p:sp>
        <p:nvSpPr>
          <p:cNvPr id="4019" name="Google Shape;4019;p296"/>
          <p:cNvSpPr txBox="1"/>
          <p:nvPr/>
        </p:nvSpPr>
        <p:spPr>
          <a:xfrm>
            <a:off x="663750" y="1632750"/>
            <a:ext cx="3460800" cy="1878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182875" lIns="182875" spcFirstLastPara="1" rIns="182875" wrap="square" tIns="18287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d Hat Display"/>
                <a:ea typeface="Red Hat Display"/>
                <a:cs typeface="Red Hat Display"/>
                <a:sym typeface="Red Hat Display"/>
              </a:rPr>
              <a:t>Document chunking or document splitting is a </a:t>
            </a:r>
            <a:r>
              <a:rPr b="1" lang="en">
                <a:latin typeface="Red Hat Display"/>
                <a:ea typeface="Red Hat Display"/>
                <a:cs typeface="Red Hat Display"/>
                <a:sym typeface="Red Hat Display"/>
              </a:rPr>
              <a:t>technique used in NLP and information retrieval</a:t>
            </a:r>
            <a:r>
              <a:rPr lang="en">
                <a:latin typeface="Red Hat Display"/>
                <a:ea typeface="Red Hat Display"/>
                <a:cs typeface="Red Hat Display"/>
                <a:sym typeface="Red Hat Display"/>
              </a:rPr>
              <a:t> where large text documents are broken down into smaller, more manageable pieces</a:t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020" name="Google Shape;4020;p296"/>
          <p:cNvSpPr txBox="1"/>
          <p:nvPr/>
        </p:nvSpPr>
        <p:spPr>
          <a:xfrm>
            <a:off x="5241900" y="1850375"/>
            <a:ext cx="31941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Red Hat Display"/>
              <a:buChar char="✓"/>
            </a:pPr>
            <a:r>
              <a:rPr lang="en">
                <a:latin typeface="Red Hat Display"/>
                <a:ea typeface="Red Hat Display"/>
                <a:cs typeface="Red Hat Display"/>
                <a:sym typeface="Red Hat Display"/>
              </a:rPr>
              <a:t>Fitting text within model context windows</a:t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Red Hat Display"/>
              <a:buChar char="✓"/>
            </a:pPr>
            <a:r>
              <a:rPr lang="en">
                <a:latin typeface="Red Hat Display"/>
                <a:ea typeface="Red Hat Display"/>
                <a:cs typeface="Red Hat Display"/>
                <a:sym typeface="Red Hat Display"/>
              </a:rPr>
              <a:t>Creating granular units for search &amp; retrieval</a:t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Red Hat Display"/>
              <a:buChar char="✓"/>
            </a:pPr>
            <a:r>
              <a:rPr lang="en">
                <a:latin typeface="Red Hat Display"/>
                <a:ea typeface="Red Hat Display"/>
                <a:cs typeface="Red Hat Display"/>
                <a:sym typeface="Red Hat Display"/>
              </a:rPr>
              <a:t>Maintaining semantic coherence</a:t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021" name="Google Shape;4021;p296"/>
          <p:cNvSpPr txBox="1"/>
          <p:nvPr/>
        </p:nvSpPr>
        <p:spPr>
          <a:xfrm>
            <a:off x="6311100" y="1450175"/>
            <a:ext cx="105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ed Hat Display"/>
                <a:ea typeface="Red Hat Display"/>
                <a:cs typeface="Red Hat Display"/>
                <a:sym typeface="Red Hat Display"/>
              </a:rPr>
              <a:t>PURPOSE</a:t>
            </a:r>
            <a:endParaRPr b="1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022" name="Google Shape;4022;p296"/>
          <p:cNvSpPr/>
          <p:nvPr/>
        </p:nvSpPr>
        <p:spPr>
          <a:xfrm rot="5400000">
            <a:off x="4354275" y="2361875"/>
            <a:ext cx="657900" cy="368400"/>
          </a:xfrm>
          <a:prstGeom prst="triangle">
            <a:avLst>
              <a:gd fmla="val 50000" name="adj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4023" name="Google Shape;4023;p296" title="Screenshot 2025-05-08 at 6.28.2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4350" y="4629225"/>
            <a:ext cx="885450" cy="34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7" name="Shape 4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8" name="Google Shape;4028;p297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9" name="Google Shape;4029;p297"/>
          <p:cNvSpPr txBox="1"/>
          <p:nvPr>
            <p:ph type="title"/>
          </p:nvPr>
        </p:nvSpPr>
        <p:spPr>
          <a:xfrm>
            <a:off x="663738" y="487788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Chunking strategies</a:t>
            </a:r>
            <a:endParaRPr/>
          </a:p>
        </p:txBody>
      </p:sp>
      <p:sp>
        <p:nvSpPr>
          <p:cNvPr id="4030" name="Google Shape;4030;p297"/>
          <p:cNvSpPr txBox="1"/>
          <p:nvPr/>
        </p:nvSpPr>
        <p:spPr>
          <a:xfrm>
            <a:off x="499325" y="1989125"/>
            <a:ext cx="319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Red Hat Display"/>
              <a:buChar char="✓"/>
            </a:pPr>
            <a:r>
              <a:rPr lang="en">
                <a:latin typeface="Red Hat Display"/>
                <a:ea typeface="Red Hat Display"/>
                <a:cs typeface="Red Hat Display"/>
                <a:sym typeface="Red Hat Display"/>
              </a:rPr>
              <a:t>Fixed-size chunking</a:t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031" name="Google Shape;4031;p297"/>
          <p:cNvSpPr/>
          <p:nvPr/>
        </p:nvSpPr>
        <p:spPr>
          <a:xfrm>
            <a:off x="3655250" y="1198138"/>
            <a:ext cx="3522600" cy="345900"/>
          </a:xfrm>
          <a:prstGeom prst="wedgeRectCallout">
            <a:avLst>
              <a:gd fmla="val -78849" name="adj1"/>
              <a:gd fmla="val 240637" name="adj2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Splitting by character or token count</a:t>
            </a:r>
            <a:endParaRPr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4032" name="Google Shape;4032;p297" title="Screenshot 2025-05-08 at 6.28.2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4350" y="4629225"/>
            <a:ext cx="885450" cy="34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6" name="Shape 4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7" name="Google Shape;4037;p298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8" name="Google Shape;4038;p298"/>
          <p:cNvSpPr txBox="1"/>
          <p:nvPr>
            <p:ph type="title"/>
          </p:nvPr>
        </p:nvSpPr>
        <p:spPr>
          <a:xfrm>
            <a:off x="663738" y="487788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Chunking strategies</a:t>
            </a:r>
            <a:endParaRPr/>
          </a:p>
        </p:txBody>
      </p:sp>
      <p:sp>
        <p:nvSpPr>
          <p:cNvPr id="4039" name="Google Shape;4039;p298"/>
          <p:cNvSpPr txBox="1"/>
          <p:nvPr/>
        </p:nvSpPr>
        <p:spPr>
          <a:xfrm>
            <a:off x="499325" y="1989125"/>
            <a:ext cx="31941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Red Hat Display"/>
              <a:buChar char="✓"/>
            </a:pPr>
            <a:r>
              <a:rPr lang="en">
                <a:latin typeface="Red Hat Display"/>
                <a:ea typeface="Red Hat Display"/>
                <a:cs typeface="Red Hat Display"/>
                <a:sym typeface="Red Hat Display"/>
              </a:rPr>
              <a:t>Fixed-size chunking</a:t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Red Hat Display"/>
              <a:buChar char="✓"/>
            </a:pPr>
            <a:r>
              <a:rPr lang="en">
                <a:latin typeface="Red Hat Display"/>
                <a:ea typeface="Red Hat Display"/>
                <a:cs typeface="Red Hat Display"/>
                <a:sym typeface="Red Hat Display"/>
              </a:rPr>
              <a:t>Semantic chunking</a:t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040" name="Google Shape;4040;p298"/>
          <p:cNvSpPr/>
          <p:nvPr/>
        </p:nvSpPr>
        <p:spPr>
          <a:xfrm>
            <a:off x="3655250" y="1198138"/>
            <a:ext cx="3522600" cy="345900"/>
          </a:xfrm>
          <a:prstGeom prst="wedgeRectCallout">
            <a:avLst>
              <a:gd fmla="val -78849" name="adj1"/>
              <a:gd fmla="val 240637" name="adj2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Splitting by character or token count</a:t>
            </a:r>
            <a:endParaRPr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041" name="Google Shape;4041;p298"/>
          <p:cNvSpPr/>
          <p:nvPr/>
        </p:nvSpPr>
        <p:spPr>
          <a:xfrm>
            <a:off x="4793225" y="1702175"/>
            <a:ext cx="3687000" cy="555600"/>
          </a:xfrm>
          <a:prstGeom prst="wedgeRectCallout">
            <a:avLst>
              <a:gd fmla="val -112791" name="adj1"/>
              <a:gd fmla="val 99024" name="adj2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Token count splitting following document natural structures (paragraphs, sections, etc.)</a:t>
            </a:r>
            <a:endParaRPr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4042" name="Google Shape;4042;p298" title="Screenshot 2025-05-08 at 6.28.2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4350" y="4629225"/>
            <a:ext cx="885450" cy="34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6" name="Shape 4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7" name="Google Shape;4047;p299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8" name="Google Shape;4048;p299"/>
          <p:cNvSpPr txBox="1"/>
          <p:nvPr>
            <p:ph type="title"/>
          </p:nvPr>
        </p:nvSpPr>
        <p:spPr>
          <a:xfrm>
            <a:off x="663738" y="487788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Chunking strategies</a:t>
            </a:r>
            <a:endParaRPr/>
          </a:p>
        </p:txBody>
      </p:sp>
      <p:sp>
        <p:nvSpPr>
          <p:cNvPr id="4049" name="Google Shape;4049;p299"/>
          <p:cNvSpPr txBox="1"/>
          <p:nvPr/>
        </p:nvSpPr>
        <p:spPr>
          <a:xfrm>
            <a:off x="499325" y="1989125"/>
            <a:ext cx="3194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Red Hat Display"/>
              <a:buChar char="✓"/>
            </a:pPr>
            <a:r>
              <a:rPr lang="en">
                <a:latin typeface="Red Hat Display"/>
                <a:ea typeface="Red Hat Display"/>
                <a:cs typeface="Red Hat Display"/>
                <a:sym typeface="Red Hat Display"/>
              </a:rPr>
              <a:t>Fixed-size chunking</a:t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Red Hat Display"/>
              <a:buChar char="✓"/>
            </a:pPr>
            <a:r>
              <a:rPr lang="en">
                <a:latin typeface="Red Hat Display"/>
                <a:ea typeface="Red Hat Display"/>
                <a:cs typeface="Red Hat Display"/>
                <a:sym typeface="Red Hat Display"/>
              </a:rPr>
              <a:t>Semantic chunking</a:t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Red Hat Display"/>
              <a:buChar char="✓"/>
            </a:pPr>
            <a:r>
              <a:rPr lang="en">
                <a:latin typeface="Red Hat Display"/>
                <a:ea typeface="Red Hat Display"/>
                <a:cs typeface="Red Hat Display"/>
                <a:sym typeface="Red Hat Display"/>
              </a:rPr>
              <a:t>Overlap chunking</a:t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050" name="Google Shape;4050;p299"/>
          <p:cNvSpPr/>
          <p:nvPr/>
        </p:nvSpPr>
        <p:spPr>
          <a:xfrm>
            <a:off x="3655250" y="1198138"/>
            <a:ext cx="3522600" cy="345900"/>
          </a:xfrm>
          <a:prstGeom prst="wedgeRectCallout">
            <a:avLst>
              <a:gd fmla="val -78849" name="adj1"/>
              <a:gd fmla="val 240637" name="adj2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Splitting by character or token count</a:t>
            </a:r>
            <a:endParaRPr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051" name="Google Shape;4051;p299"/>
          <p:cNvSpPr/>
          <p:nvPr/>
        </p:nvSpPr>
        <p:spPr>
          <a:xfrm>
            <a:off x="4560175" y="2339688"/>
            <a:ext cx="3522600" cy="491100"/>
          </a:xfrm>
          <a:prstGeom prst="wedgeRectCallout">
            <a:avLst>
              <a:gd fmla="val -109448" name="adj1"/>
              <a:gd fmla="val 53991" name="adj2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Creating chunks with overlapping</a:t>
            </a:r>
            <a:endParaRPr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content to maintain context</a:t>
            </a:r>
            <a:endParaRPr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052" name="Google Shape;4052;p299"/>
          <p:cNvSpPr/>
          <p:nvPr/>
        </p:nvSpPr>
        <p:spPr>
          <a:xfrm>
            <a:off x="4793225" y="1702175"/>
            <a:ext cx="3687000" cy="555600"/>
          </a:xfrm>
          <a:prstGeom prst="wedgeRectCallout">
            <a:avLst>
              <a:gd fmla="val -112791" name="adj1"/>
              <a:gd fmla="val 99024" name="adj2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Token count splitting following document natural structures (paragraphs, sections, etc.)</a:t>
            </a:r>
            <a:endParaRPr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4053" name="Google Shape;4053;p299" title="Screenshot 2025-05-08 at 6.28.2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4350" y="4629225"/>
            <a:ext cx="885450" cy="34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7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8" name="Google Shape;4058;p300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9" name="Google Shape;4059;p300"/>
          <p:cNvSpPr txBox="1"/>
          <p:nvPr>
            <p:ph type="title"/>
          </p:nvPr>
        </p:nvSpPr>
        <p:spPr>
          <a:xfrm>
            <a:off x="663738" y="487788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Chunking strategies</a:t>
            </a:r>
            <a:endParaRPr/>
          </a:p>
        </p:txBody>
      </p:sp>
      <p:sp>
        <p:nvSpPr>
          <p:cNvPr id="4060" name="Google Shape;4060;p300"/>
          <p:cNvSpPr txBox="1"/>
          <p:nvPr/>
        </p:nvSpPr>
        <p:spPr>
          <a:xfrm>
            <a:off x="499325" y="1989125"/>
            <a:ext cx="31941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Red Hat Display"/>
              <a:buChar char="✓"/>
            </a:pPr>
            <a:r>
              <a:rPr lang="en">
                <a:latin typeface="Red Hat Display"/>
                <a:ea typeface="Red Hat Display"/>
                <a:cs typeface="Red Hat Display"/>
                <a:sym typeface="Red Hat Display"/>
              </a:rPr>
              <a:t>Fixed-size chunking</a:t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Red Hat Display"/>
              <a:buChar char="✓"/>
            </a:pPr>
            <a:r>
              <a:rPr lang="en">
                <a:latin typeface="Red Hat Display"/>
                <a:ea typeface="Red Hat Display"/>
                <a:cs typeface="Red Hat Display"/>
                <a:sym typeface="Red Hat Display"/>
              </a:rPr>
              <a:t>Semantic chunking</a:t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Red Hat Display"/>
              <a:buChar char="✓"/>
            </a:pPr>
            <a:r>
              <a:rPr lang="en">
                <a:latin typeface="Red Hat Display"/>
                <a:ea typeface="Red Hat Display"/>
                <a:cs typeface="Red Hat Display"/>
                <a:sym typeface="Red Hat Display"/>
              </a:rPr>
              <a:t>Overlap chunking</a:t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Red Hat Display"/>
              <a:buChar char="✓"/>
            </a:pPr>
            <a:r>
              <a:rPr lang="en">
                <a:latin typeface="Red Hat Display"/>
                <a:ea typeface="Red Hat Display"/>
                <a:cs typeface="Red Hat Display"/>
                <a:sym typeface="Red Hat Display"/>
              </a:rPr>
              <a:t>Recursive chunking</a:t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061" name="Google Shape;4061;p300"/>
          <p:cNvSpPr/>
          <p:nvPr/>
        </p:nvSpPr>
        <p:spPr>
          <a:xfrm>
            <a:off x="3655250" y="1198138"/>
            <a:ext cx="3522600" cy="345900"/>
          </a:xfrm>
          <a:prstGeom prst="wedgeRectCallout">
            <a:avLst>
              <a:gd fmla="val -78849" name="adj1"/>
              <a:gd fmla="val 240637" name="adj2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Splitting by character or token count</a:t>
            </a:r>
            <a:endParaRPr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062" name="Google Shape;4062;p300"/>
          <p:cNvSpPr/>
          <p:nvPr/>
        </p:nvSpPr>
        <p:spPr>
          <a:xfrm>
            <a:off x="4560175" y="2339688"/>
            <a:ext cx="3522600" cy="491100"/>
          </a:xfrm>
          <a:prstGeom prst="wedgeRectCallout">
            <a:avLst>
              <a:gd fmla="val -109448" name="adj1"/>
              <a:gd fmla="val 53991" name="adj2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Creating chunks with overlapping</a:t>
            </a:r>
            <a:endParaRPr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content to maintain context</a:t>
            </a:r>
            <a:endParaRPr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063" name="Google Shape;4063;p300"/>
          <p:cNvSpPr/>
          <p:nvPr/>
        </p:nvSpPr>
        <p:spPr>
          <a:xfrm>
            <a:off x="4793225" y="1702175"/>
            <a:ext cx="3687000" cy="555600"/>
          </a:xfrm>
          <a:prstGeom prst="wedgeRectCallout">
            <a:avLst>
              <a:gd fmla="val -112791" name="adj1"/>
              <a:gd fmla="val 99024" name="adj2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Token count splitting following document natural structures (paragraphs, sections, etc.)</a:t>
            </a:r>
            <a:endParaRPr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064" name="Google Shape;4064;p300"/>
          <p:cNvSpPr/>
          <p:nvPr/>
        </p:nvSpPr>
        <p:spPr>
          <a:xfrm>
            <a:off x="4379475" y="2912726"/>
            <a:ext cx="3522600" cy="543900"/>
          </a:xfrm>
          <a:prstGeom prst="wedgeRectCallout">
            <a:avLst>
              <a:gd fmla="val -100500" name="adj1"/>
              <a:gd fmla="val 956" name="adj2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Breaking down the document focusing on meaning and content hierarchically</a:t>
            </a:r>
            <a:endParaRPr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4065" name="Google Shape;4065;p300" title="Screenshot 2025-05-08 at 6.28.2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4350" y="4629225"/>
            <a:ext cx="885450" cy="34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9" name="Shape 4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0" name="Google Shape;4070;p301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1" name="Google Shape;4071;p301"/>
          <p:cNvSpPr txBox="1"/>
          <p:nvPr>
            <p:ph type="title"/>
          </p:nvPr>
        </p:nvSpPr>
        <p:spPr>
          <a:xfrm>
            <a:off x="663738" y="487788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Chunking strategies</a:t>
            </a:r>
            <a:endParaRPr/>
          </a:p>
        </p:txBody>
      </p:sp>
      <p:sp>
        <p:nvSpPr>
          <p:cNvPr id="4072" name="Google Shape;4072;p301"/>
          <p:cNvSpPr txBox="1"/>
          <p:nvPr/>
        </p:nvSpPr>
        <p:spPr>
          <a:xfrm>
            <a:off x="499325" y="1989125"/>
            <a:ext cx="3194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Red Hat Display"/>
              <a:buChar char="✓"/>
            </a:pPr>
            <a:r>
              <a:rPr lang="en">
                <a:latin typeface="Red Hat Display"/>
                <a:ea typeface="Red Hat Display"/>
                <a:cs typeface="Red Hat Display"/>
                <a:sym typeface="Red Hat Display"/>
              </a:rPr>
              <a:t>Fixed-size chunking</a:t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Red Hat Display"/>
              <a:buChar char="✓"/>
            </a:pPr>
            <a:r>
              <a:rPr lang="en">
                <a:latin typeface="Red Hat Display"/>
                <a:ea typeface="Red Hat Display"/>
                <a:cs typeface="Red Hat Display"/>
                <a:sym typeface="Red Hat Display"/>
              </a:rPr>
              <a:t>Semantic chunking</a:t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Red Hat Display"/>
              <a:buChar char="✓"/>
            </a:pPr>
            <a:r>
              <a:rPr lang="en">
                <a:latin typeface="Red Hat Display"/>
                <a:ea typeface="Red Hat Display"/>
                <a:cs typeface="Red Hat Display"/>
                <a:sym typeface="Red Hat Display"/>
              </a:rPr>
              <a:t>Overlap chunking</a:t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Red Hat Display"/>
              <a:buChar char="✓"/>
            </a:pPr>
            <a:r>
              <a:rPr lang="en">
                <a:latin typeface="Red Hat Display"/>
                <a:ea typeface="Red Hat Display"/>
                <a:cs typeface="Red Hat Display"/>
                <a:sym typeface="Red Hat Display"/>
              </a:rPr>
              <a:t>Recursive chunking</a:t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Red Hat Display"/>
              <a:buChar char="✓"/>
            </a:pPr>
            <a:r>
              <a:rPr lang="en">
                <a:latin typeface="Red Hat Display"/>
                <a:ea typeface="Red Hat Display"/>
                <a:cs typeface="Red Hat Display"/>
                <a:sym typeface="Red Hat Display"/>
              </a:rPr>
              <a:t>Hierarchical chunking</a:t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073" name="Google Shape;4073;p301"/>
          <p:cNvSpPr/>
          <p:nvPr/>
        </p:nvSpPr>
        <p:spPr>
          <a:xfrm>
            <a:off x="3655250" y="1198138"/>
            <a:ext cx="3522600" cy="345900"/>
          </a:xfrm>
          <a:prstGeom prst="wedgeRectCallout">
            <a:avLst>
              <a:gd fmla="val -78849" name="adj1"/>
              <a:gd fmla="val 240637" name="adj2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Splitting by character or token count</a:t>
            </a:r>
            <a:endParaRPr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074" name="Google Shape;4074;p301"/>
          <p:cNvSpPr/>
          <p:nvPr/>
        </p:nvSpPr>
        <p:spPr>
          <a:xfrm>
            <a:off x="4793225" y="1702175"/>
            <a:ext cx="3687000" cy="555600"/>
          </a:xfrm>
          <a:prstGeom prst="wedgeRectCallout">
            <a:avLst>
              <a:gd fmla="val -112791" name="adj1"/>
              <a:gd fmla="val 99024" name="adj2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Token count splitting following document natural structures (paragraphs, sections, etc.)</a:t>
            </a:r>
            <a:endParaRPr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075" name="Google Shape;4075;p301"/>
          <p:cNvSpPr/>
          <p:nvPr/>
        </p:nvSpPr>
        <p:spPr>
          <a:xfrm>
            <a:off x="4560175" y="2339688"/>
            <a:ext cx="3522600" cy="491100"/>
          </a:xfrm>
          <a:prstGeom prst="wedgeRectCallout">
            <a:avLst>
              <a:gd fmla="val -109448" name="adj1"/>
              <a:gd fmla="val 53991" name="adj2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Creating chunks with overlapping</a:t>
            </a:r>
            <a:endParaRPr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content to maintain context</a:t>
            </a:r>
            <a:endParaRPr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076" name="Google Shape;4076;p301"/>
          <p:cNvSpPr/>
          <p:nvPr/>
        </p:nvSpPr>
        <p:spPr>
          <a:xfrm>
            <a:off x="4379475" y="2912726"/>
            <a:ext cx="3522600" cy="543900"/>
          </a:xfrm>
          <a:prstGeom prst="wedgeRectCallout">
            <a:avLst>
              <a:gd fmla="val -100500" name="adj1"/>
              <a:gd fmla="val 956" name="adj2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Breaking down the document focusing on meaning and content hierarchically</a:t>
            </a:r>
            <a:endParaRPr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077" name="Google Shape;4077;p301"/>
          <p:cNvSpPr/>
          <p:nvPr/>
        </p:nvSpPr>
        <p:spPr>
          <a:xfrm>
            <a:off x="3693464" y="3561938"/>
            <a:ext cx="4951200" cy="769800"/>
          </a:xfrm>
          <a:prstGeom prst="wedgeRectCallout">
            <a:avLst>
              <a:gd fmla="val -68968" name="adj1"/>
              <a:gd fmla="val -59225" name="adj2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Uses the document structure information to create</a:t>
            </a:r>
            <a:endParaRPr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one chunk for each individual document element </a:t>
            </a:r>
            <a:endParaRPr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(e.g. text, tables, pictures, titles, body, headers, footers, etc.)</a:t>
            </a:r>
            <a:endParaRPr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4078" name="Google Shape;4078;p301" title="Screenshot 2025-05-08 at 6.28.2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4350" y="4629225"/>
            <a:ext cx="885450" cy="34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2" name="Shape 4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3" name="Google Shape;4083;p302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4" name="Google Shape;4084;p302"/>
          <p:cNvSpPr txBox="1"/>
          <p:nvPr>
            <p:ph type="title"/>
          </p:nvPr>
        </p:nvSpPr>
        <p:spPr>
          <a:xfrm>
            <a:off x="663738" y="487788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Langchain’s RecursiveCharacterTextSplitter</a:t>
            </a:r>
            <a:endParaRPr/>
          </a:p>
        </p:txBody>
      </p:sp>
      <p:sp>
        <p:nvSpPr>
          <p:cNvPr id="4085" name="Google Shape;4085;p302"/>
          <p:cNvSpPr txBox="1"/>
          <p:nvPr/>
        </p:nvSpPr>
        <p:spPr>
          <a:xfrm>
            <a:off x="1237313" y="1114175"/>
            <a:ext cx="4149600" cy="5541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Separators = ['\nclass ', '\ndef ', '\n\tdef ', '\n\n', '\n', ' ', '']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Chunk length = 200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Overlap = 10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86" name="Google Shape;4086;p302"/>
          <p:cNvSpPr txBox="1"/>
          <p:nvPr/>
        </p:nvSpPr>
        <p:spPr>
          <a:xfrm>
            <a:off x="5534287" y="1067975"/>
            <a:ext cx="2372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Font typeface="Red Hat Display"/>
              <a:buChar char="✓"/>
            </a:pPr>
            <a:r>
              <a:rPr lang="en" sz="1200">
                <a:latin typeface="Red Hat Display"/>
                <a:ea typeface="Red Hat Display"/>
                <a:cs typeface="Red Hat Display"/>
                <a:sym typeface="Red Hat Display"/>
              </a:rPr>
              <a:t>Hierarchical Separator</a:t>
            </a:r>
            <a:endParaRPr sz="1200"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Font typeface="Red Hat Display"/>
              <a:buChar char="✓"/>
            </a:pPr>
            <a:r>
              <a:rPr lang="en" sz="1200">
                <a:latin typeface="Red Hat Display"/>
                <a:ea typeface="Red Hat Display"/>
                <a:cs typeface="Red Hat Display"/>
                <a:sym typeface="Red Hat Display"/>
              </a:rPr>
              <a:t>Recursive Splitting</a:t>
            </a:r>
            <a:endParaRPr sz="12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087" name="Google Shape;4087;p302"/>
          <p:cNvSpPr txBox="1"/>
          <p:nvPr/>
        </p:nvSpPr>
        <p:spPr>
          <a:xfrm>
            <a:off x="1029750" y="2016425"/>
            <a:ext cx="7084500" cy="2308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D9EE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How does it work?</a:t>
            </a:r>
            <a:endParaRPr b="1" sz="1200">
              <a:solidFill>
                <a:srgbClr val="6D9EEB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ed Hat Display"/>
                <a:ea typeface="Red Hat Display"/>
                <a:cs typeface="Red Hat Display"/>
                <a:sym typeface="Red Hat Display"/>
              </a:rPr>
              <a:t>Split text using separators in order</a:t>
            </a:r>
            <a:r>
              <a:rPr lang="en" sz="1200">
                <a:latin typeface="Red Hat Display"/>
                <a:ea typeface="Red Hat Display"/>
                <a:cs typeface="Red Hat Display"/>
                <a:sym typeface="Red Hat Display"/>
              </a:rPr>
              <a:t> while attempting to preserve semantically coherent units (paragraphs, sentences, words, etc.)</a:t>
            </a:r>
            <a:endParaRPr sz="1200"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D9EE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Algorithm:</a:t>
            </a:r>
            <a:endParaRPr b="1" sz="1200">
              <a:solidFill>
                <a:srgbClr val="6D9EEB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Font typeface="Red Hat Display"/>
              <a:buChar char="✓"/>
            </a:pPr>
            <a:r>
              <a:rPr lang="en" sz="1200">
                <a:latin typeface="Red Hat Display"/>
                <a:ea typeface="Red Hat Display"/>
                <a:cs typeface="Red Hat Display"/>
                <a:sym typeface="Red Hat Display"/>
              </a:rPr>
              <a:t>Split the text using the </a:t>
            </a:r>
            <a:r>
              <a:rPr b="1" lang="en" sz="1200">
                <a:latin typeface="Red Hat Display"/>
                <a:ea typeface="Red Hat Display"/>
                <a:cs typeface="Red Hat Display"/>
                <a:sym typeface="Red Hat Display"/>
              </a:rPr>
              <a:t>first separator</a:t>
            </a:r>
            <a:endParaRPr b="1" sz="1200"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Font typeface="Red Hat Display"/>
              <a:buChar char="✓"/>
            </a:pPr>
            <a:r>
              <a:rPr b="1" lang="en" sz="1200">
                <a:latin typeface="Red Hat Display"/>
                <a:ea typeface="Red Hat Display"/>
                <a:cs typeface="Red Hat Display"/>
                <a:sym typeface="Red Hat Display"/>
              </a:rPr>
              <a:t>If resulting chunks are too large</a:t>
            </a:r>
            <a:r>
              <a:rPr lang="en" sz="1200">
                <a:latin typeface="Red Hat Display"/>
                <a:ea typeface="Red Hat Display"/>
                <a:cs typeface="Red Hat Display"/>
                <a:sym typeface="Red Hat Display"/>
              </a:rPr>
              <a:t>, it recursively </a:t>
            </a:r>
            <a:r>
              <a:rPr b="1" lang="en" sz="1200">
                <a:latin typeface="Red Hat Display"/>
                <a:ea typeface="Red Hat Display"/>
                <a:cs typeface="Red Hat Display"/>
                <a:sym typeface="Red Hat Display"/>
              </a:rPr>
              <a:t>tries the next separator</a:t>
            </a:r>
            <a:r>
              <a:rPr lang="en" sz="1200">
                <a:latin typeface="Red Hat Display"/>
                <a:ea typeface="Red Hat Display"/>
                <a:cs typeface="Red Hat Display"/>
                <a:sym typeface="Red Hat Display"/>
              </a:rPr>
              <a:t> in the list</a:t>
            </a:r>
            <a:endParaRPr sz="1200"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Font typeface="Red Hat Display"/>
              <a:buChar char="✓"/>
            </a:pPr>
            <a:r>
              <a:rPr b="1" lang="en" sz="1200">
                <a:latin typeface="Red Hat Display"/>
                <a:ea typeface="Red Hat Display"/>
                <a:cs typeface="Red Hat Display"/>
                <a:sym typeface="Red Hat Display"/>
              </a:rPr>
              <a:t>Continues</a:t>
            </a:r>
            <a:r>
              <a:rPr lang="en" sz="1200">
                <a:latin typeface="Red Hat Display"/>
                <a:ea typeface="Red Hat Display"/>
                <a:cs typeface="Red Hat Display"/>
                <a:sym typeface="Red Hat Display"/>
              </a:rPr>
              <a:t> the process </a:t>
            </a:r>
            <a:r>
              <a:rPr b="1" lang="en" sz="1200">
                <a:latin typeface="Red Hat Display"/>
                <a:ea typeface="Red Hat Display"/>
                <a:cs typeface="Red Hat Display"/>
                <a:sym typeface="Red Hat Display"/>
              </a:rPr>
              <a:t>until chunks are below the specified length</a:t>
            </a:r>
            <a:endParaRPr b="1" sz="12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4088" name="Google Shape;4088;p302" title="Screenshot 2025-05-08 at 6.28.2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4350" y="4629225"/>
            <a:ext cx="885450" cy="34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2" name="Shape 4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3" name="Google Shape;4093;p303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Chunk Visualizer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https://huggingface.co/spaces/m-ric/chunk_visualizer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Blog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https://odsc.com/blog/patterns-in-the-noise-visualizing-the-hidden-structures-of-unstructured-documents/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4" name="Google Shape;4094;p303"/>
          <p:cNvSpPr txBox="1"/>
          <p:nvPr>
            <p:ph type="title"/>
          </p:nvPr>
        </p:nvSpPr>
        <p:spPr>
          <a:xfrm>
            <a:off x="663738" y="487788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Langchain’s RecursiveCharacterTextSplitter (cont.)</a:t>
            </a:r>
            <a:endParaRPr/>
          </a:p>
        </p:txBody>
      </p:sp>
      <p:pic>
        <p:nvPicPr>
          <p:cNvPr id="4095" name="Google Shape;4095;p3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5900" y="1808413"/>
            <a:ext cx="5868049" cy="2609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96" name="Google Shape;4096;p303"/>
          <p:cNvSpPr txBox="1"/>
          <p:nvPr/>
        </p:nvSpPr>
        <p:spPr>
          <a:xfrm>
            <a:off x="1765075" y="1124738"/>
            <a:ext cx="3225300" cy="4617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Separators = ['\nclass ', '\ndef ', '\n\tdef ', '\n\n', '\n', ' ', '']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Chunk length = 200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Overlap = 10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97" name="Google Shape;4097;p303"/>
          <p:cNvSpPr/>
          <p:nvPr/>
        </p:nvSpPr>
        <p:spPr>
          <a:xfrm>
            <a:off x="1783575" y="2236400"/>
            <a:ext cx="3085200" cy="3462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098" name="Google Shape;4098;p303"/>
          <p:cNvSpPr/>
          <p:nvPr/>
        </p:nvSpPr>
        <p:spPr>
          <a:xfrm>
            <a:off x="4798400" y="2291000"/>
            <a:ext cx="251100" cy="2370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ed Hat Display"/>
                <a:ea typeface="Red Hat Display"/>
                <a:cs typeface="Red Hat Display"/>
                <a:sym typeface="Red Hat Display"/>
              </a:rPr>
              <a:t>1</a:t>
            </a:r>
            <a:endParaRPr b="1" sz="10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099" name="Google Shape;4099;p303"/>
          <p:cNvSpPr/>
          <p:nvPr/>
        </p:nvSpPr>
        <p:spPr>
          <a:xfrm>
            <a:off x="1566300" y="2617725"/>
            <a:ext cx="251100" cy="237000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ed Hat Display"/>
                <a:ea typeface="Red Hat Display"/>
                <a:cs typeface="Red Hat Display"/>
                <a:sym typeface="Red Hat Display"/>
              </a:rPr>
              <a:t>2</a:t>
            </a:r>
            <a:endParaRPr b="1" sz="10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100" name="Google Shape;4100;p303"/>
          <p:cNvSpPr/>
          <p:nvPr/>
        </p:nvSpPr>
        <p:spPr>
          <a:xfrm>
            <a:off x="7538324" y="2800314"/>
            <a:ext cx="251100" cy="237000"/>
          </a:xfrm>
          <a:prstGeom prst="ellipse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ed Hat Display"/>
                <a:ea typeface="Red Hat Display"/>
                <a:cs typeface="Red Hat Display"/>
                <a:sym typeface="Red Hat Display"/>
              </a:rPr>
              <a:t>3</a:t>
            </a:r>
            <a:endParaRPr b="1" sz="10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101" name="Google Shape;4101;p303"/>
          <p:cNvSpPr/>
          <p:nvPr/>
        </p:nvSpPr>
        <p:spPr>
          <a:xfrm>
            <a:off x="4500375" y="2937175"/>
            <a:ext cx="251100" cy="237000"/>
          </a:xfrm>
          <a:prstGeom prst="ellipse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ed Hat Display"/>
                <a:ea typeface="Red Hat Display"/>
                <a:cs typeface="Red Hat Display"/>
                <a:sym typeface="Red Hat Display"/>
              </a:rPr>
              <a:t>4</a:t>
            </a:r>
            <a:endParaRPr b="1" sz="10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102" name="Google Shape;4102;p303"/>
          <p:cNvSpPr/>
          <p:nvPr/>
        </p:nvSpPr>
        <p:spPr>
          <a:xfrm>
            <a:off x="1354575" y="3083450"/>
            <a:ext cx="251100" cy="2370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ed Hat Display"/>
                <a:ea typeface="Red Hat Display"/>
                <a:cs typeface="Red Hat Display"/>
                <a:sym typeface="Red Hat Display"/>
              </a:rPr>
              <a:t>5</a:t>
            </a:r>
            <a:endParaRPr b="1" sz="10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103" name="Google Shape;4103;p303"/>
          <p:cNvSpPr/>
          <p:nvPr/>
        </p:nvSpPr>
        <p:spPr>
          <a:xfrm>
            <a:off x="7538325" y="3185275"/>
            <a:ext cx="251100" cy="2370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ed Hat Display"/>
                <a:ea typeface="Red Hat Display"/>
                <a:cs typeface="Red Hat Display"/>
                <a:sym typeface="Red Hat Display"/>
              </a:rPr>
              <a:t>7</a:t>
            </a:r>
            <a:endParaRPr b="1" sz="10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104" name="Google Shape;4104;p303"/>
          <p:cNvSpPr/>
          <p:nvPr/>
        </p:nvSpPr>
        <p:spPr>
          <a:xfrm>
            <a:off x="1354575" y="3394975"/>
            <a:ext cx="251100" cy="2370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ed Hat Display"/>
                <a:ea typeface="Red Hat Display"/>
                <a:cs typeface="Red Hat Display"/>
                <a:sym typeface="Red Hat Display"/>
              </a:rPr>
              <a:t>6</a:t>
            </a:r>
            <a:endParaRPr b="1" sz="10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4105" name="Google Shape;4105;p303"/>
          <p:cNvCxnSpPr>
            <a:stCxn id="4102" idx="6"/>
          </p:cNvCxnSpPr>
          <p:nvPr/>
        </p:nvCxnSpPr>
        <p:spPr>
          <a:xfrm>
            <a:off x="1605675" y="3201950"/>
            <a:ext cx="204600" cy="405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06" name="Google Shape;4106;p303"/>
          <p:cNvCxnSpPr>
            <a:stCxn id="4104" idx="6"/>
          </p:cNvCxnSpPr>
          <p:nvPr/>
        </p:nvCxnSpPr>
        <p:spPr>
          <a:xfrm flipH="1" rot="10800000">
            <a:off x="1605675" y="3398875"/>
            <a:ext cx="1301400" cy="1146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07" name="Google Shape;4107;p303"/>
          <p:cNvSpPr/>
          <p:nvPr/>
        </p:nvSpPr>
        <p:spPr>
          <a:xfrm>
            <a:off x="3614699" y="4263764"/>
            <a:ext cx="251100" cy="237000"/>
          </a:xfrm>
          <a:prstGeom prst="ellipse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ed Hat Display"/>
                <a:ea typeface="Red Hat Display"/>
                <a:cs typeface="Red Hat Display"/>
                <a:sym typeface="Red Hat Display"/>
              </a:rPr>
              <a:t>11</a:t>
            </a:r>
            <a:endParaRPr b="1" sz="10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108" name="Google Shape;4108;p303"/>
          <p:cNvSpPr/>
          <p:nvPr/>
        </p:nvSpPr>
        <p:spPr>
          <a:xfrm>
            <a:off x="1354575" y="4065688"/>
            <a:ext cx="251100" cy="2370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ed Hat Display"/>
                <a:ea typeface="Red Hat Display"/>
                <a:cs typeface="Red Hat Display"/>
                <a:sym typeface="Red Hat Display"/>
              </a:rPr>
              <a:t>10</a:t>
            </a:r>
            <a:endParaRPr b="1" sz="10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4109" name="Google Shape;4109;p303"/>
          <p:cNvCxnSpPr>
            <a:stCxn id="4108" idx="6"/>
          </p:cNvCxnSpPr>
          <p:nvPr/>
        </p:nvCxnSpPr>
        <p:spPr>
          <a:xfrm flipH="1" rot="10800000">
            <a:off x="1605675" y="4103188"/>
            <a:ext cx="1206900" cy="810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10" name="Google Shape;4110;p303"/>
          <p:cNvSpPr/>
          <p:nvPr/>
        </p:nvSpPr>
        <p:spPr>
          <a:xfrm>
            <a:off x="1354575" y="3765025"/>
            <a:ext cx="251100" cy="237000"/>
          </a:xfrm>
          <a:prstGeom prst="ellipse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ed Hat Display"/>
                <a:ea typeface="Red Hat Display"/>
                <a:cs typeface="Red Hat Display"/>
                <a:sym typeface="Red Hat Display"/>
              </a:rPr>
              <a:t>9</a:t>
            </a:r>
            <a:endParaRPr b="1" sz="10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4111" name="Google Shape;4111;p303"/>
          <p:cNvCxnSpPr>
            <a:stCxn id="4110" idx="6"/>
          </p:cNvCxnSpPr>
          <p:nvPr/>
        </p:nvCxnSpPr>
        <p:spPr>
          <a:xfrm>
            <a:off x="1605675" y="3883525"/>
            <a:ext cx="204600" cy="309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12" name="Google Shape;4112;p303"/>
          <p:cNvCxnSpPr>
            <a:stCxn id="4103" idx="2"/>
          </p:cNvCxnSpPr>
          <p:nvPr/>
        </p:nvCxnSpPr>
        <p:spPr>
          <a:xfrm flipH="1">
            <a:off x="4156125" y="3303775"/>
            <a:ext cx="3382200" cy="1023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13" name="Google Shape;4113;p303"/>
          <p:cNvSpPr/>
          <p:nvPr/>
        </p:nvSpPr>
        <p:spPr>
          <a:xfrm>
            <a:off x="7538324" y="3631964"/>
            <a:ext cx="251100" cy="237000"/>
          </a:xfrm>
          <a:prstGeom prst="ellipse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ed Hat Display"/>
                <a:ea typeface="Red Hat Display"/>
                <a:cs typeface="Red Hat Display"/>
                <a:sym typeface="Red Hat Display"/>
              </a:rPr>
              <a:t>8</a:t>
            </a:r>
            <a:endParaRPr b="1" sz="10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4114" name="Google Shape;4114;p303"/>
          <p:cNvCxnSpPr>
            <a:stCxn id="4113" idx="2"/>
          </p:cNvCxnSpPr>
          <p:nvPr/>
        </p:nvCxnSpPr>
        <p:spPr>
          <a:xfrm rot="10800000">
            <a:off x="4795424" y="3645764"/>
            <a:ext cx="2742900" cy="1047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15" name="Google Shape;4115;p303"/>
          <p:cNvSpPr txBox="1"/>
          <p:nvPr/>
        </p:nvSpPr>
        <p:spPr>
          <a:xfrm>
            <a:off x="5140025" y="1032313"/>
            <a:ext cx="2238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Font typeface="Red Hat Display"/>
              <a:buChar char="✓"/>
            </a:pPr>
            <a:r>
              <a:rPr lang="en" sz="1200">
                <a:latin typeface="Red Hat Display"/>
                <a:ea typeface="Red Hat Display"/>
                <a:cs typeface="Red Hat Display"/>
                <a:sym typeface="Red Hat Display"/>
              </a:rPr>
              <a:t>Hierarchical Separator</a:t>
            </a:r>
            <a:endParaRPr sz="1200"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Font typeface="Red Hat Display"/>
              <a:buChar char="✓"/>
            </a:pPr>
            <a:r>
              <a:rPr lang="en" sz="1200">
                <a:latin typeface="Red Hat Display"/>
                <a:ea typeface="Red Hat Display"/>
                <a:cs typeface="Red Hat Display"/>
                <a:sym typeface="Red Hat Display"/>
              </a:rPr>
              <a:t>Recursive Splitting</a:t>
            </a:r>
            <a:endParaRPr sz="12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4116" name="Google Shape;4116;p303" title="Screenshot 2025-05-08 at 6.28.24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4350" y="4629225"/>
            <a:ext cx="885450" cy="34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0" name="Shape 4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1" name="Google Shape;4121;p304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Chunk Visualizer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https://huggingface.co/spaces/m-ric/chunk_visualizer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Blog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https://odsc.com/blog/patterns-in-the-noise-visualizing-the-hidden-structures-of-unstructured-documents/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2" name="Google Shape;4122;p304"/>
          <p:cNvSpPr txBox="1"/>
          <p:nvPr>
            <p:ph type="title"/>
          </p:nvPr>
        </p:nvSpPr>
        <p:spPr>
          <a:xfrm>
            <a:off x="663738" y="487788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Langchain’s RecursiveCharacterTextSplitter (cont.)</a:t>
            </a:r>
            <a:endParaRPr/>
          </a:p>
        </p:txBody>
      </p:sp>
      <p:pic>
        <p:nvPicPr>
          <p:cNvPr id="4123" name="Google Shape;4123;p3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5900" y="1808413"/>
            <a:ext cx="5868049" cy="2609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124" name="Google Shape;4124;p304"/>
          <p:cNvSpPr txBox="1"/>
          <p:nvPr/>
        </p:nvSpPr>
        <p:spPr>
          <a:xfrm>
            <a:off x="1765075" y="1124738"/>
            <a:ext cx="3225300" cy="4617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Separators = ['\nclass ', '\ndef ', '\n\tdef ', '\n\n', '\n', ' ', '']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Chunk length = 200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Consolas"/>
                <a:ea typeface="Consolas"/>
                <a:cs typeface="Consolas"/>
                <a:sym typeface="Consolas"/>
              </a:rPr>
              <a:t>Overlap = 10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25" name="Google Shape;4125;p304"/>
          <p:cNvSpPr/>
          <p:nvPr/>
        </p:nvSpPr>
        <p:spPr>
          <a:xfrm>
            <a:off x="1783575" y="2236400"/>
            <a:ext cx="3085200" cy="3462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126" name="Google Shape;4126;p304"/>
          <p:cNvSpPr/>
          <p:nvPr/>
        </p:nvSpPr>
        <p:spPr>
          <a:xfrm>
            <a:off x="4798400" y="2291000"/>
            <a:ext cx="251100" cy="23700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ed Hat Display"/>
                <a:ea typeface="Red Hat Display"/>
                <a:cs typeface="Red Hat Display"/>
                <a:sym typeface="Red Hat Display"/>
              </a:rPr>
              <a:t>1</a:t>
            </a:r>
            <a:endParaRPr b="1" sz="10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127" name="Google Shape;4127;p304"/>
          <p:cNvSpPr/>
          <p:nvPr/>
        </p:nvSpPr>
        <p:spPr>
          <a:xfrm>
            <a:off x="1566300" y="2617725"/>
            <a:ext cx="251100" cy="237000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ed Hat Display"/>
                <a:ea typeface="Red Hat Display"/>
                <a:cs typeface="Red Hat Display"/>
                <a:sym typeface="Red Hat Display"/>
              </a:rPr>
              <a:t>2</a:t>
            </a:r>
            <a:endParaRPr b="1" sz="10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128" name="Google Shape;4128;p304"/>
          <p:cNvSpPr/>
          <p:nvPr/>
        </p:nvSpPr>
        <p:spPr>
          <a:xfrm>
            <a:off x="7538324" y="2800314"/>
            <a:ext cx="251100" cy="237000"/>
          </a:xfrm>
          <a:prstGeom prst="ellipse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ed Hat Display"/>
                <a:ea typeface="Red Hat Display"/>
                <a:cs typeface="Red Hat Display"/>
                <a:sym typeface="Red Hat Display"/>
              </a:rPr>
              <a:t>3</a:t>
            </a:r>
            <a:endParaRPr b="1" sz="10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129" name="Google Shape;4129;p304"/>
          <p:cNvSpPr/>
          <p:nvPr/>
        </p:nvSpPr>
        <p:spPr>
          <a:xfrm>
            <a:off x="4500375" y="2937175"/>
            <a:ext cx="251100" cy="237000"/>
          </a:xfrm>
          <a:prstGeom prst="ellipse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ed Hat Display"/>
                <a:ea typeface="Red Hat Display"/>
                <a:cs typeface="Red Hat Display"/>
                <a:sym typeface="Red Hat Display"/>
              </a:rPr>
              <a:t>4</a:t>
            </a:r>
            <a:endParaRPr b="1" sz="10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130" name="Google Shape;4130;p304"/>
          <p:cNvSpPr/>
          <p:nvPr/>
        </p:nvSpPr>
        <p:spPr>
          <a:xfrm>
            <a:off x="1354575" y="3083450"/>
            <a:ext cx="251100" cy="2370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ed Hat Display"/>
                <a:ea typeface="Red Hat Display"/>
                <a:cs typeface="Red Hat Display"/>
                <a:sym typeface="Red Hat Display"/>
              </a:rPr>
              <a:t>5</a:t>
            </a:r>
            <a:endParaRPr b="1" sz="10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131" name="Google Shape;4131;p304"/>
          <p:cNvSpPr/>
          <p:nvPr/>
        </p:nvSpPr>
        <p:spPr>
          <a:xfrm>
            <a:off x="7538325" y="3185275"/>
            <a:ext cx="251100" cy="2370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ed Hat Display"/>
                <a:ea typeface="Red Hat Display"/>
                <a:cs typeface="Red Hat Display"/>
                <a:sym typeface="Red Hat Display"/>
              </a:rPr>
              <a:t>7</a:t>
            </a:r>
            <a:endParaRPr b="1" sz="10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132" name="Google Shape;4132;p304"/>
          <p:cNvSpPr/>
          <p:nvPr/>
        </p:nvSpPr>
        <p:spPr>
          <a:xfrm>
            <a:off x="1354575" y="3394975"/>
            <a:ext cx="251100" cy="2370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ed Hat Display"/>
                <a:ea typeface="Red Hat Display"/>
                <a:cs typeface="Red Hat Display"/>
                <a:sym typeface="Red Hat Display"/>
              </a:rPr>
              <a:t>6</a:t>
            </a:r>
            <a:endParaRPr b="1" sz="10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4133" name="Google Shape;4133;p304"/>
          <p:cNvCxnSpPr>
            <a:stCxn id="4130" idx="6"/>
          </p:cNvCxnSpPr>
          <p:nvPr/>
        </p:nvCxnSpPr>
        <p:spPr>
          <a:xfrm>
            <a:off x="1605675" y="3201950"/>
            <a:ext cx="204600" cy="405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34" name="Google Shape;4134;p304"/>
          <p:cNvCxnSpPr>
            <a:stCxn id="4132" idx="6"/>
          </p:cNvCxnSpPr>
          <p:nvPr/>
        </p:nvCxnSpPr>
        <p:spPr>
          <a:xfrm flipH="1" rot="10800000">
            <a:off x="1605675" y="3398875"/>
            <a:ext cx="1301400" cy="1146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35" name="Google Shape;4135;p304"/>
          <p:cNvSpPr/>
          <p:nvPr/>
        </p:nvSpPr>
        <p:spPr>
          <a:xfrm>
            <a:off x="3614699" y="4263764"/>
            <a:ext cx="251100" cy="237000"/>
          </a:xfrm>
          <a:prstGeom prst="ellipse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ed Hat Display"/>
                <a:ea typeface="Red Hat Display"/>
                <a:cs typeface="Red Hat Display"/>
                <a:sym typeface="Red Hat Display"/>
              </a:rPr>
              <a:t>11</a:t>
            </a:r>
            <a:endParaRPr b="1" sz="10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136" name="Google Shape;4136;p304"/>
          <p:cNvSpPr/>
          <p:nvPr/>
        </p:nvSpPr>
        <p:spPr>
          <a:xfrm>
            <a:off x="1354575" y="4065688"/>
            <a:ext cx="251100" cy="2370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ed Hat Display"/>
                <a:ea typeface="Red Hat Display"/>
                <a:cs typeface="Red Hat Display"/>
                <a:sym typeface="Red Hat Display"/>
              </a:rPr>
              <a:t>10</a:t>
            </a:r>
            <a:endParaRPr b="1" sz="10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4137" name="Google Shape;4137;p304"/>
          <p:cNvCxnSpPr>
            <a:stCxn id="4136" idx="6"/>
          </p:cNvCxnSpPr>
          <p:nvPr/>
        </p:nvCxnSpPr>
        <p:spPr>
          <a:xfrm flipH="1" rot="10800000">
            <a:off x="1605675" y="4103188"/>
            <a:ext cx="1206900" cy="810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38" name="Google Shape;4138;p304"/>
          <p:cNvSpPr/>
          <p:nvPr/>
        </p:nvSpPr>
        <p:spPr>
          <a:xfrm>
            <a:off x="1354575" y="3765025"/>
            <a:ext cx="251100" cy="237000"/>
          </a:xfrm>
          <a:prstGeom prst="ellipse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ed Hat Display"/>
                <a:ea typeface="Red Hat Display"/>
                <a:cs typeface="Red Hat Display"/>
                <a:sym typeface="Red Hat Display"/>
              </a:rPr>
              <a:t>9</a:t>
            </a:r>
            <a:endParaRPr b="1" sz="10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4139" name="Google Shape;4139;p304"/>
          <p:cNvCxnSpPr>
            <a:stCxn id="4138" idx="6"/>
          </p:cNvCxnSpPr>
          <p:nvPr/>
        </p:nvCxnSpPr>
        <p:spPr>
          <a:xfrm>
            <a:off x="1605675" y="3883525"/>
            <a:ext cx="204600" cy="309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40" name="Google Shape;4140;p304"/>
          <p:cNvCxnSpPr>
            <a:stCxn id="4131" idx="2"/>
          </p:cNvCxnSpPr>
          <p:nvPr/>
        </p:nvCxnSpPr>
        <p:spPr>
          <a:xfrm flipH="1">
            <a:off x="4156125" y="3303775"/>
            <a:ext cx="3382200" cy="1023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41" name="Google Shape;4141;p304"/>
          <p:cNvSpPr/>
          <p:nvPr/>
        </p:nvSpPr>
        <p:spPr>
          <a:xfrm>
            <a:off x="7538324" y="3631964"/>
            <a:ext cx="251100" cy="237000"/>
          </a:xfrm>
          <a:prstGeom prst="ellipse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ed Hat Display"/>
                <a:ea typeface="Red Hat Display"/>
                <a:cs typeface="Red Hat Display"/>
                <a:sym typeface="Red Hat Display"/>
              </a:rPr>
              <a:t>8</a:t>
            </a:r>
            <a:endParaRPr b="1" sz="10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4142" name="Google Shape;4142;p304"/>
          <p:cNvCxnSpPr>
            <a:stCxn id="4141" idx="2"/>
          </p:cNvCxnSpPr>
          <p:nvPr/>
        </p:nvCxnSpPr>
        <p:spPr>
          <a:xfrm rot="10800000">
            <a:off x="4795424" y="3645764"/>
            <a:ext cx="2742900" cy="1047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43" name="Google Shape;4143;p304"/>
          <p:cNvSpPr txBox="1"/>
          <p:nvPr/>
        </p:nvSpPr>
        <p:spPr>
          <a:xfrm>
            <a:off x="5140025" y="1032313"/>
            <a:ext cx="2238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Font typeface="Red Hat Display"/>
              <a:buChar char="✓"/>
            </a:pPr>
            <a:r>
              <a:rPr lang="en" sz="1200">
                <a:latin typeface="Red Hat Display"/>
                <a:ea typeface="Red Hat Display"/>
                <a:cs typeface="Red Hat Display"/>
                <a:sym typeface="Red Hat Display"/>
              </a:rPr>
              <a:t>Hierarchical Separator</a:t>
            </a:r>
            <a:endParaRPr sz="1200"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Font typeface="Red Hat Display"/>
              <a:buChar char="✓"/>
            </a:pPr>
            <a:r>
              <a:rPr lang="en" sz="1200">
                <a:latin typeface="Red Hat Display"/>
                <a:ea typeface="Red Hat Display"/>
                <a:cs typeface="Red Hat Display"/>
                <a:sym typeface="Red Hat Display"/>
              </a:rPr>
              <a:t>Recursive Splitting</a:t>
            </a:r>
            <a:endParaRPr sz="12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144" name="Google Shape;4144;p304"/>
          <p:cNvSpPr txBox="1"/>
          <p:nvPr/>
        </p:nvSpPr>
        <p:spPr>
          <a:xfrm>
            <a:off x="4500375" y="3723263"/>
            <a:ext cx="633300" cy="1416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t" bIns="9125" lIns="0" spcFirstLastPara="1" rIns="0" wrap="square" tIns="91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Overlaps</a:t>
            </a:r>
            <a:endParaRPr b="1" sz="8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4145" name="Google Shape;4145;p304"/>
          <p:cNvCxnSpPr>
            <a:stCxn id="4144" idx="1"/>
          </p:cNvCxnSpPr>
          <p:nvPr/>
        </p:nvCxnSpPr>
        <p:spPr>
          <a:xfrm flipH="1">
            <a:off x="3388275" y="3794063"/>
            <a:ext cx="1112100" cy="359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46" name="Google Shape;4146;p304"/>
          <p:cNvCxnSpPr>
            <a:stCxn id="4144" idx="1"/>
          </p:cNvCxnSpPr>
          <p:nvPr/>
        </p:nvCxnSpPr>
        <p:spPr>
          <a:xfrm flipH="1">
            <a:off x="2754375" y="3794063"/>
            <a:ext cx="1746000" cy="263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47" name="Google Shape;4147;p304"/>
          <p:cNvCxnSpPr>
            <a:stCxn id="4144" idx="1"/>
          </p:cNvCxnSpPr>
          <p:nvPr/>
        </p:nvCxnSpPr>
        <p:spPr>
          <a:xfrm rot="10800000">
            <a:off x="4349775" y="3654563"/>
            <a:ext cx="150600" cy="139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48" name="Google Shape;4148;p304"/>
          <p:cNvCxnSpPr>
            <a:stCxn id="4144" idx="1"/>
          </p:cNvCxnSpPr>
          <p:nvPr/>
        </p:nvCxnSpPr>
        <p:spPr>
          <a:xfrm rot="10800000">
            <a:off x="3823875" y="3545063"/>
            <a:ext cx="676500" cy="249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49" name="Google Shape;4149;p304"/>
          <p:cNvCxnSpPr>
            <a:stCxn id="4144" idx="1"/>
          </p:cNvCxnSpPr>
          <p:nvPr/>
        </p:nvCxnSpPr>
        <p:spPr>
          <a:xfrm rot="10800000">
            <a:off x="2946375" y="3346463"/>
            <a:ext cx="1554000" cy="447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50" name="Google Shape;4150;p304"/>
          <p:cNvCxnSpPr>
            <a:stCxn id="4144" idx="1"/>
          </p:cNvCxnSpPr>
          <p:nvPr/>
        </p:nvCxnSpPr>
        <p:spPr>
          <a:xfrm rot="10800000">
            <a:off x="2600475" y="2930063"/>
            <a:ext cx="1899900" cy="864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151" name="Google Shape;4151;p304" title="Screenshot 2025-05-08 at 6.28.24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4350" y="4629225"/>
            <a:ext cx="885450" cy="34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5" name="Shape 4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6" name="Google Shape;4156;p305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7" name="Google Shape;4157;p305"/>
          <p:cNvSpPr txBox="1"/>
          <p:nvPr>
            <p:ph type="title"/>
          </p:nvPr>
        </p:nvSpPr>
        <p:spPr>
          <a:xfrm>
            <a:off x="663738" y="487788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Langchain’s RecursiveCharacterTextSplitter (code)</a:t>
            </a:r>
            <a:endParaRPr/>
          </a:p>
        </p:txBody>
      </p:sp>
      <p:sp>
        <p:nvSpPr>
          <p:cNvPr id="4158" name="Google Shape;4158;p305"/>
          <p:cNvSpPr txBox="1"/>
          <p:nvPr/>
        </p:nvSpPr>
        <p:spPr>
          <a:xfrm>
            <a:off x="1514400" y="1668288"/>
            <a:ext cx="6115200" cy="21933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langchain_text_splitters </a:t>
            </a:r>
            <a:r>
              <a:rPr lang="en" sz="9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RecursiveCharacterTextSplitter</a:t>
            </a:r>
            <a:endParaRPr sz="9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9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text_splitter</a:t>
            </a:r>
            <a:r>
              <a:rPr lang="en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RecursiveCharacterTextSplitter(</a:t>
            </a:r>
            <a:endParaRPr sz="9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separators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900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class '</a:t>
            </a:r>
            <a:r>
              <a:rPr lang="en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900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def '</a:t>
            </a:r>
            <a:r>
              <a:rPr lang="en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900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\n\t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def '</a:t>
            </a:r>
            <a:r>
              <a:rPr lang="en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900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\n\n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900">
                <a:solidFill>
                  <a:srgbClr val="D7BA7D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 '</a:t>
            </a:r>
            <a:r>
              <a:rPr lang="en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default to "\n\n"</a:t>
            </a:r>
            <a:endParaRPr sz="90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chunk_size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200</a:t>
            </a:r>
            <a:r>
              <a:rPr lang="en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9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chunk_overlap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9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length_function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9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is_separator_regex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9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159" name="Google Shape;4159;p305" title="Screenshot 2025-05-08 at 6.28.2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4350" y="4629225"/>
            <a:ext cx="885450" cy="34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0" name="Shape 3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1" name="Google Shape;3631;p270"/>
          <p:cNvSpPr/>
          <p:nvPr/>
        </p:nvSpPr>
        <p:spPr>
          <a:xfrm>
            <a:off x="72700" y="125"/>
            <a:ext cx="5226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632" name="Google Shape;3632;p270"/>
          <p:cNvSpPr/>
          <p:nvPr/>
        </p:nvSpPr>
        <p:spPr>
          <a:xfrm>
            <a:off x="8455850" y="125"/>
            <a:ext cx="522600" cy="514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633" name="Google Shape;3633;p270"/>
          <p:cNvSpPr/>
          <p:nvPr/>
        </p:nvSpPr>
        <p:spPr>
          <a:xfrm>
            <a:off x="2444150" y="2285650"/>
            <a:ext cx="4184100" cy="203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634" name="Google Shape;3634;p270"/>
          <p:cNvSpPr txBox="1"/>
          <p:nvPr/>
        </p:nvSpPr>
        <p:spPr>
          <a:xfrm>
            <a:off x="663788" y="520463"/>
            <a:ext cx="78165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Red Hat Display"/>
                <a:ea typeface="Red Hat Display"/>
                <a:cs typeface="Red Hat Display"/>
                <a:sym typeface="Red Hat Display"/>
              </a:rPr>
              <a:t>We’ve got </a:t>
            </a:r>
            <a:r>
              <a:rPr b="1" lang="en" sz="2100">
                <a:latin typeface="Red Hat Display"/>
                <a:ea typeface="Red Hat Display"/>
                <a:cs typeface="Red Hat Display"/>
                <a:sym typeface="Red Hat Display"/>
              </a:rPr>
              <a:t>a lot</a:t>
            </a:r>
            <a:r>
              <a:rPr lang="en" sz="2100">
                <a:latin typeface="Red Hat Display"/>
                <a:ea typeface="Red Hat Display"/>
                <a:cs typeface="Red Hat Display"/>
                <a:sym typeface="Red Hat Display"/>
              </a:rPr>
              <a:t> to cover today!</a:t>
            </a:r>
            <a:endParaRPr sz="21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635" name="Google Shape;3635;p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053781">
            <a:off x="1615396" y="2545740"/>
            <a:ext cx="818571" cy="818571"/>
          </a:xfrm>
          <a:prstGeom prst="rect">
            <a:avLst/>
          </a:prstGeom>
          <a:noFill/>
          <a:ln>
            <a:noFill/>
          </a:ln>
        </p:spPr>
      </p:pic>
      <p:sp>
        <p:nvSpPr>
          <p:cNvPr id="3636" name="Google Shape;3636;p270"/>
          <p:cNvSpPr txBox="1"/>
          <p:nvPr/>
        </p:nvSpPr>
        <p:spPr>
          <a:xfrm>
            <a:off x="241932" y="2609869"/>
            <a:ext cx="17421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ed Hat Display"/>
                <a:ea typeface="Red Hat Display"/>
                <a:cs typeface="Red Hat Display"/>
                <a:sym typeface="Red Hat Display"/>
              </a:rPr>
              <a:t>Wait, so 85% of the world’s data is… unstructured?!</a:t>
            </a:r>
            <a:endParaRPr b="1"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637" name="Google Shape;3637;p270" title="image-removebg-preview.png"/>
          <p:cNvPicPr preferRelativeResize="0"/>
          <p:nvPr/>
        </p:nvPicPr>
        <p:blipFill rotWithShape="1">
          <a:blip r:embed="rId4">
            <a:alphaModFix/>
          </a:blip>
          <a:srcRect b="13060" l="36491" r="0" t="13067"/>
          <a:stretch/>
        </p:blipFill>
        <p:spPr>
          <a:xfrm>
            <a:off x="726206" y="1099378"/>
            <a:ext cx="1543434" cy="134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8" name="Google Shape;3638;p2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00878">
            <a:off x="342888" y="1288958"/>
            <a:ext cx="641793" cy="789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9" name="Google Shape;3639;p270" title="Screenshot 2025-04-17 at 10.43.48 A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8261" y="1228088"/>
            <a:ext cx="2419137" cy="4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0" name="Google Shape;3640;p2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19956" y="1689806"/>
            <a:ext cx="2141014" cy="4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3641" name="Google Shape;3641;p27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49591" y="1756866"/>
            <a:ext cx="1606267" cy="4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2" name="Google Shape;3642;p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7543676">
            <a:off x="4552990" y="1168562"/>
            <a:ext cx="818571" cy="818571"/>
          </a:xfrm>
          <a:prstGeom prst="rect">
            <a:avLst/>
          </a:prstGeom>
          <a:noFill/>
          <a:ln>
            <a:noFill/>
          </a:ln>
        </p:spPr>
      </p:pic>
      <p:sp>
        <p:nvSpPr>
          <p:cNvPr id="3643" name="Google Shape;3643;p270"/>
          <p:cNvSpPr txBox="1"/>
          <p:nvPr/>
        </p:nvSpPr>
        <p:spPr>
          <a:xfrm>
            <a:off x="2643356" y="1783331"/>
            <a:ext cx="26511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ed Hat Display"/>
                <a:ea typeface="Red Hat Display"/>
                <a:cs typeface="Red Hat Display"/>
                <a:sym typeface="Red Hat Display"/>
              </a:rPr>
              <a:t>But current solutions are proprietary, and require sending your private data!</a:t>
            </a:r>
            <a:endParaRPr b="1"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644" name="Google Shape;3644;p2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46696" y="1228106"/>
            <a:ext cx="414900" cy="4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3" name="Shape 4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4" name="Google Shape;4164;p306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5" name="Google Shape;4165;p306"/>
          <p:cNvSpPr txBox="1"/>
          <p:nvPr>
            <p:ph type="title"/>
          </p:nvPr>
        </p:nvSpPr>
        <p:spPr>
          <a:xfrm>
            <a:off x="663738" y="487788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Docling’s HybridChunker</a:t>
            </a:r>
            <a:endParaRPr/>
          </a:p>
        </p:txBody>
      </p:sp>
      <p:sp>
        <p:nvSpPr>
          <p:cNvPr id="4166" name="Google Shape;4166;p306"/>
          <p:cNvSpPr txBox="1"/>
          <p:nvPr/>
        </p:nvSpPr>
        <p:spPr>
          <a:xfrm>
            <a:off x="5698200" y="1083588"/>
            <a:ext cx="2419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Font typeface="Red Hat Display"/>
              <a:buChar char="✓"/>
            </a:pPr>
            <a:r>
              <a:rPr lang="en" sz="1200">
                <a:latin typeface="Red Hat Display"/>
                <a:ea typeface="Red Hat Display"/>
                <a:cs typeface="Red Hat Display"/>
                <a:sym typeface="Red Hat Display"/>
              </a:rPr>
              <a:t>Fixed-size chunking</a:t>
            </a:r>
            <a:endParaRPr sz="1200"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Font typeface="Red Hat Display"/>
              <a:buChar char="✓"/>
            </a:pPr>
            <a:r>
              <a:rPr lang="en" sz="1200">
                <a:latin typeface="Red Hat Display"/>
                <a:ea typeface="Red Hat Display"/>
                <a:cs typeface="Red Hat Display"/>
                <a:sym typeface="Red Hat Display"/>
              </a:rPr>
              <a:t>Semantic chunking</a:t>
            </a:r>
            <a:endParaRPr sz="1200"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Font typeface="Red Hat Display"/>
              <a:buChar char="✓"/>
            </a:pPr>
            <a:r>
              <a:rPr lang="en" sz="1200">
                <a:latin typeface="Red Hat Display"/>
                <a:ea typeface="Red Hat Display"/>
                <a:cs typeface="Red Hat Display"/>
                <a:sym typeface="Red Hat Display"/>
              </a:rPr>
              <a:t>Overlap chunking</a:t>
            </a:r>
            <a:endParaRPr sz="1200"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Font typeface="Red Hat Display"/>
              <a:buChar char="✓"/>
            </a:pPr>
            <a:r>
              <a:rPr lang="en" sz="1200">
                <a:latin typeface="Red Hat Display"/>
                <a:ea typeface="Red Hat Display"/>
                <a:cs typeface="Red Hat Display"/>
                <a:sym typeface="Red Hat Display"/>
              </a:rPr>
              <a:t>Recursive chunking</a:t>
            </a:r>
            <a:endParaRPr sz="1200"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Font typeface="Red Hat Display"/>
              <a:buChar char="✓"/>
            </a:pPr>
            <a:r>
              <a:rPr lang="en" sz="1200">
                <a:latin typeface="Red Hat Display"/>
                <a:ea typeface="Red Hat Display"/>
                <a:cs typeface="Red Hat Display"/>
                <a:sym typeface="Red Hat Display"/>
              </a:rPr>
              <a:t>Hierarchical chunking</a:t>
            </a:r>
            <a:endParaRPr sz="12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167" name="Google Shape;4167;p306"/>
          <p:cNvSpPr txBox="1"/>
          <p:nvPr/>
        </p:nvSpPr>
        <p:spPr>
          <a:xfrm>
            <a:off x="1408925" y="2956338"/>
            <a:ext cx="3000000" cy="1108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ed Hat Display"/>
                <a:ea typeface="Red Hat Display"/>
                <a:cs typeface="Red Hat Display"/>
                <a:sym typeface="Red Hat Display"/>
              </a:rPr>
              <a:t>The </a:t>
            </a:r>
            <a:r>
              <a:rPr b="1" lang="en" sz="1000" u="sng">
                <a:solidFill>
                  <a:schemeClr val="hlink"/>
                </a:solidFill>
                <a:latin typeface="Red Hat Display"/>
                <a:ea typeface="Red Hat Display"/>
                <a:cs typeface="Red Hat Display"/>
                <a:sym typeface="Red Hat Display"/>
                <a:hlinkClick r:id="rId3"/>
              </a:rPr>
              <a:t>HierarchicalChunker</a:t>
            </a:r>
            <a:r>
              <a:rPr lang="en" sz="1000">
                <a:latin typeface="Red Hat Display"/>
                <a:ea typeface="Red Hat Display"/>
                <a:cs typeface="Red Hat Display"/>
                <a:sym typeface="Red Hat Display"/>
              </a:rPr>
              <a:t> uses the document structure information from the </a:t>
            </a:r>
            <a:r>
              <a:rPr b="1" lang="en" sz="1000" u="sng">
                <a:solidFill>
                  <a:schemeClr val="hlink"/>
                </a:solidFill>
                <a:latin typeface="Red Hat Display"/>
                <a:ea typeface="Red Hat Display"/>
                <a:cs typeface="Red Hat Display"/>
                <a:sym typeface="Red Hat Display"/>
                <a:hlinkClick r:id="rId4"/>
              </a:rPr>
              <a:t>DoclingDocument</a:t>
            </a:r>
            <a:r>
              <a:rPr b="1" lang="en" sz="1000"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" sz="1000">
                <a:latin typeface="Red Hat Display"/>
                <a:ea typeface="Red Hat Display"/>
                <a:cs typeface="Red Hat Display"/>
                <a:sym typeface="Red Hat Display"/>
              </a:rPr>
              <a:t>to create one chunk for each individual detected document element, by default only merging together list items</a:t>
            </a:r>
            <a:endParaRPr sz="10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168" name="Google Shape;4168;p306"/>
          <p:cNvSpPr txBox="1"/>
          <p:nvPr/>
        </p:nvSpPr>
        <p:spPr>
          <a:xfrm>
            <a:off x="5335350" y="2691563"/>
            <a:ext cx="3144900" cy="1877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solidFill>
                  <a:schemeClr val="hlink"/>
                </a:solidFill>
                <a:latin typeface="Red Hat Display"/>
                <a:ea typeface="Red Hat Display"/>
                <a:cs typeface="Red Hat Display"/>
                <a:sym typeface="Red Hat Display"/>
                <a:hlinkClick r:id="rId5"/>
              </a:rPr>
              <a:t>DoclingDocument</a:t>
            </a:r>
            <a:r>
              <a:rPr lang="en" sz="1000">
                <a:latin typeface="Red Hat Display"/>
                <a:ea typeface="Red Hat Display"/>
                <a:cs typeface="Red Hat Display"/>
                <a:sym typeface="Red Hat Display"/>
              </a:rPr>
              <a:t> document representation:</a:t>
            </a:r>
            <a:endParaRPr sz="1000"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2921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ed Hat Display"/>
              <a:buChar char="●"/>
            </a:pPr>
            <a:r>
              <a:rPr lang="en" sz="1000">
                <a:latin typeface="Red Hat Display"/>
                <a:ea typeface="Red Hat Display"/>
                <a:cs typeface="Red Hat Display"/>
                <a:sym typeface="Red Hat Display"/>
              </a:rPr>
              <a:t>Text, Tables, Pictures, and more</a:t>
            </a:r>
            <a:endParaRPr sz="1000"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2921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ed Hat Display"/>
              <a:buChar char="●"/>
            </a:pPr>
            <a:r>
              <a:rPr lang="en" sz="1000">
                <a:latin typeface="Red Hat Display"/>
                <a:ea typeface="Red Hat Display"/>
                <a:cs typeface="Red Hat Display"/>
                <a:sym typeface="Red Hat Display"/>
              </a:rPr>
              <a:t>Document hierarchy with sections and groups</a:t>
            </a:r>
            <a:endParaRPr sz="1000"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2921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ed Hat Display"/>
              <a:buChar char="●"/>
            </a:pPr>
            <a:r>
              <a:rPr lang="en" sz="1000">
                <a:latin typeface="Red Hat Display"/>
                <a:ea typeface="Red Hat Display"/>
                <a:cs typeface="Red Hat Display"/>
                <a:sym typeface="Red Hat Display"/>
              </a:rPr>
              <a:t>Disambiguation between main body and headers, footers (furniture)</a:t>
            </a:r>
            <a:endParaRPr sz="1000"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2921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ed Hat Display"/>
              <a:buChar char="●"/>
            </a:pPr>
            <a:r>
              <a:rPr lang="en" sz="1000">
                <a:latin typeface="Red Hat Display"/>
                <a:ea typeface="Red Hat Display"/>
                <a:cs typeface="Red Hat Display"/>
                <a:sym typeface="Red Hat Display"/>
              </a:rPr>
              <a:t>Layout information (i.e. bounding boxes) for all items, if available</a:t>
            </a:r>
            <a:endParaRPr sz="1000"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2921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ed Hat Display"/>
              <a:buChar char="●"/>
            </a:pPr>
            <a:r>
              <a:rPr lang="en" sz="1000">
                <a:latin typeface="Red Hat Display"/>
                <a:ea typeface="Red Hat Display"/>
                <a:cs typeface="Red Hat Display"/>
                <a:sym typeface="Red Hat Display"/>
              </a:rPr>
              <a:t>Provenance information</a:t>
            </a:r>
            <a:endParaRPr sz="10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169" name="Google Shape;4169;p306"/>
          <p:cNvSpPr txBox="1"/>
          <p:nvPr/>
        </p:nvSpPr>
        <p:spPr>
          <a:xfrm>
            <a:off x="727925" y="1184413"/>
            <a:ext cx="4362000" cy="895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d Hat Display"/>
                <a:ea typeface="Red Hat Display"/>
                <a:cs typeface="Red Hat Display"/>
                <a:sym typeface="Red Hat Display"/>
              </a:rPr>
              <a:t>Docling’s </a:t>
            </a:r>
            <a:r>
              <a:rPr lang="en" u="sng">
                <a:solidFill>
                  <a:schemeClr val="hlink"/>
                </a:solidFill>
                <a:latin typeface="Red Hat Display"/>
                <a:ea typeface="Red Hat Display"/>
                <a:cs typeface="Red Hat Display"/>
                <a:sym typeface="Red Hat Display"/>
                <a:hlinkClick r:id="rId6"/>
              </a:rPr>
              <a:t>HybridChunker</a:t>
            </a:r>
            <a:r>
              <a:rPr lang="en">
                <a:latin typeface="Red Hat Display"/>
                <a:ea typeface="Red Hat Display"/>
                <a:cs typeface="Red Hat Display"/>
                <a:sym typeface="Red Hat Display"/>
              </a:rPr>
              <a:t> applies tokenization-aware refinements on top of document-based hierarchical chunking (</a:t>
            </a:r>
            <a:r>
              <a:rPr lang="en" u="sng">
                <a:solidFill>
                  <a:schemeClr val="hlink"/>
                </a:solidFill>
                <a:latin typeface="Red Hat Display"/>
                <a:ea typeface="Red Hat Display"/>
                <a:cs typeface="Red Hat Display"/>
                <a:sym typeface="Red Hat Display"/>
                <a:hlinkClick r:id="rId7"/>
              </a:rPr>
              <a:t>HierarchicalChunker</a:t>
            </a:r>
            <a:r>
              <a:rPr lang="en">
                <a:latin typeface="Red Hat Display"/>
                <a:ea typeface="Red Hat Display"/>
                <a:cs typeface="Red Hat Display"/>
                <a:sym typeface="Red Hat Display"/>
              </a:rPr>
              <a:t>)</a:t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170" name="Google Shape;4170;p306"/>
          <p:cNvSpPr/>
          <p:nvPr/>
        </p:nvSpPr>
        <p:spPr>
          <a:xfrm rot="-5400000">
            <a:off x="4517550" y="3326238"/>
            <a:ext cx="657900" cy="368400"/>
          </a:xfrm>
          <a:prstGeom prst="triangle">
            <a:avLst>
              <a:gd fmla="val 50000" name="adj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171" name="Google Shape;4171;p306"/>
          <p:cNvSpPr/>
          <p:nvPr/>
        </p:nvSpPr>
        <p:spPr>
          <a:xfrm>
            <a:off x="2579963" y="2334063"/>
            <a:ext cx="657900" cy="368400"/>
          </a:xfrm>
          <a:prstGeom prst="triangle">
            <a:avLst>
              <a:gd fmla="val 50000" name="adj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4172" name="Google Shape;4172;p306" title="Screenshot 2025-05-08 at 6.28.24 PM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84350" y="4629225"/>
            <a:ext cx="885450" cy="34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6" name="Shape 4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" name="Google Shape;4177;p307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Blog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https://odsc.com/blog/patterns-in-the-noise-visualizing-the-hidden-structures-of-unstructured-documents/</a:t>
            </a:r>
            <a:r>
              <a:rPr lang="en"/>
              <a:t> </a:t>
            </a:r>
            <a:endParaRPr/>
          </a:p>
        </p:txBody>
      </p:sp>
      <p:sp>
        <p:nvSpPr>
          <p:cNvPr id="4178" name="Google Shape;4178;p307"/>
          <p:cNvSpPr txBox="1"/>
          <p:nvPr>
            <p:ph type="title"/>
          </p:nvPr>
        </p:nvSpPr>
        <p:spPr>
          <a:xfrm>
            <a:off x="663738" y="487788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Docling’s HybridChunker (cont.)</a:t>
            </a:r>
            <a:endParaRPr/>
          </a:p>
        </p:txBody>
      </p:sp>
      <p:sp>
        <p:nvSpPr>
          <p:cNvPr id="4179" name="Google Shape;4179;p307"/>
          <p:cNvSpPr txBox="1"/>
          <p:nvPr/>
        </p:nvSpPr>
        <p:spPr>
          <a:xfrm>
            <a:off x="663750" y="1190850"/>
            <a:ext cx="78165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=== 0 ===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Original Chunk: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'By William Caban\nWe all have been there, tackling the challenge of extracting unstructured data from documents while maintain…'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onsolas"/>
                <a:ea typeface="Consolas"/>
                <a:cs typeface="Consolas"/>
                <a:sym typeface="Consolas"/>
              </a:rPr>
              <a:t>Enriched Text:</a:t>
            </a:r>
            <a:endParaRPr b="1"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highlight>
                  <a:srgbClr val="D9EAD3"/>
                </a:highlight>
                <a:latin typeface="Consolas"/>
                <a:ea typeface="Consolas"/>
                <a:cs typeface="Consolas"/>
                <a:sym typeface="Consolas"/>
              </a:rPr>
              <a:t>'Patterns in the Noise: Visualizing the Hidden Structures of Unstructured Documents</a:t>
            </a:r>
            <a:r>
              <a:rPr lang="en" sz="800">
                <a:highlight>
                  <a:srgbClr val="C9DAF8"/>
                </a:highlight>
                <a:latin typeface="Consolas"/>
                <a:ea typeface="Consolas"/>
                <a:cs typeface="Consolas"/>
                <a:sym typeface="Consolas"/>
              </a:rPr>
              <a:t>\nBy William Caban\nWe all have been there, t…'</a:t>
            </a:r>
            <a:endParaRPr sz="800">
              <a:solidFill>
                <a:srgbClr val="CCCCCC"/>
              </a:solidFill>
              <a:highlight>
                <a:srgbClr val="C9DA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=== 1 ===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Original Chunk: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'An enterprise document is not just text or simple tables. Enterprise and technical documents may contain diagrams, graphs, ta…'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onsolas"/>
                <a:ea typeface="Consolas"/>
                <a:cs typeface="Consolas"/>
                <a:sym typeface="Consolas"/>
              </a:rPr>
              <a:t>Enriched Text:</a:t>
            </a:r>
            <a:endParaRPr b="1"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highlight>
                  <a:srgbClr val="D9EAD3"/>
                </a:highlight>
                <a:latin typeface="Consolas"/>
                <a:ea typeface="Consolas"/>
                <a:cs typeface="Consolas"/>
                <a:sym typeface="Consolas"/>
              </a:rPr>
              <a:t>'Patterns in the Noise: Visualizing the Hidden Structures of Unstructured Documents</a:t>
            </a:r>
            <a:r>
              <a:rPr lang="en" sz="800">
                <a:highlight>
                  <a:srgbClr val="C9DAF8"/>
                </a:highlight>
                <a:latin typeface="Consolas"/>
                <a:ea typeface="Consolas"/>
                <a:cs typeface="Consolas"/>
                <a:sym typeface="Consolas"/>
              </a:rPr>
              <a:t>\nAn enterprise document is not just text or…'</a:t>
            </a:r>
            <a:endParaRPr sz="800">
              <a:solidFill>
                <a:srgbClr val="CCCCCC"/>
              </a:solidFill>
              <a:highlight>
                <a:srgbClr val="C9DA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=== 2 ===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Original Chunk: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'Last year, while looking to improve context-aware chunking techniques, I learned about the open-source tool  Docling . Initia…'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onsolas"/>
                <a:ea typeface="Consolas"/>
                <a:cs typeface="Consolas"/>
                <a:sym typeface="Consolas"/>
              </a:rPr>
              <a:t>Enriched Text:</a:t>
            </a:r>
            <a:endParaRPr b="1"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highlight>
                  <a:srgbClr val="D9EAD3"/>
                </a:highlight>
                <a:latin typeface="Consolas"/>
                <a:ea typeface="Consolas"/>
                <a:cs typeface="Consolas"/>
                <a:sym typeface="Consolas"/>
              </a:rPr>
              <a:t>'Patterns in the Noise: Visualizing the Hidden Structures of Unstructured Documents</a:t>
            </a:r>
            <a:r>
              <a:rPr lang="en" sz="800">
                <a:highlight>
                  <a:srgbClr val="C9DAF8"/>
                </a:highlight>
                <a:latin typeface="Consolas"/>
                <a:ea typeface="Consolas"/>
                <a:cs typeface="Consolas"/>
                <a:sym typeface="Consolas"/>
              </a:rPr>
              <a:t>\nLast year, while looking to improve contex…'</a:t>
            </a:r>
            <a:endParaRPr sz="800">
              <a:solidFill>
                <a:srgbClr val="CCCCCC"/>
              </a:solidFill>
              <a:highlight>
                <a:srgbClr val="C9DA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=== 3 ===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Original Chunk: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'Take, for example, a Spanish document from the government of El Salvador </a:t>
            </a:r>
            <a:r>
              <a:rPr lang="en" sz="800">
                <a:solidFill>
                  <a:srgbClr val="CCCCCC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8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https://www.mh.gob.sv</a:t>
            </a:r>
            <a:r>
              <a:rPr lang="en" sz="8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. The PDF for the following e…'</a:t>
            </a:r>
            <a:endParaRPr sz="8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onsolas"/>
                <a:ea typeface="Consolas"/>
                <a:cs typeface="Consolas"/>
                <a:sym typeface="Consolas"/>
              </a:rPr>
              <a:t>Enriched Text:</a:t>
            </a:r>
            <a:endParaRPr b="1"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highlight>
                  <a:srgbClr val="D9EAD3"/>
                </a:highlight>
                <a:latin typeface="Consolas"/>
                <a:ea typeface="Consolas"/>
                <a:cs typeface="Consolas"/>
                <a:sym typeface="Consolas"/>
              </a:rPr>
              <a:t>'Patterns in the Noise: Visualizing the Hidden Structures of Unstructured Documents</a:t>
            </a:r>
            <a:r>
              <a:rPr lang="en" sz="800">
                <a:highlight>
                  <a:srgbClr val="C9DAF8"/>
                </a:highlight>
                <a:latin typeface="Consolas"/>
                <a:ea typeface="Consolas"/>
                <a:cs typeface="Consolas"/>
                <a:sym typeface="Consolas"/>
              </a:rPr>
              <a:t>\nTake, for example, a Spanish document from…'</a:t>
            </a:r>
            <a:endParaRPr sz="800">
              <a:solidFill>
                <a:srgbClr val="CCCCCC"/>
              </a:solidFill>
              <a:highlight>
                <a:srgbClr val="C9DA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80" name="Google Shape;4180;p307"/>
          <p:cNvSpPr/>
          <p:nvPr/>
        </p:nvSpPr>
        <p:spPr>
          <a:xfrm>
            <a:off x="4451725" y="1146547"/>
            <a:ext cx="3689400" cy="217800"/>
          </a:xfrm>
          <a:prstGeom prst="wedgeRectCallout">
            <a:avLst>
              <a:gd fmla="val -91320" name="adj1"/>
              <a:gd fmla="val 229398" name="adj2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Prepend title and section information</a:t>
            </a:r>
            <a:endParaRPr sz="10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181" name="Google Shape;4181;p307"/>
          <p:cNvSpPr/>
          <p:nvPr/>
        </p:nvSpPr>
        <p:spPr>
          <a:xfrm>
            <a:off x="1621225" y="2678250"/>
            <a:ext cx="3689400" cy="357900"/>
          </a:xfrm>
          <a:prstGeom prst="wedgeRectCallout">
            <a:avLst>
              <a:gd fmla="val 83492" name="adj1"/>
              <a:gd fmla="val -63614" name="adj2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Chunk is contextualized following document</a:t>
            </a:r>
            <a:endParaRPr sz="10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hierarchy of sections and groups</a:t>
            </a:r>
            <a:endParaRPr sz="10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4182" name="Google Shape;4182;p307" title="Screenshot 2025-05-08 at 6.28.24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4350" y="4629225"/>
            <a:ext cx="885450" cy="34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6" name="Shape 4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7" name="Google Shape;4187;p308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8" name="Google Shape;4188;p308"/>
          <p:cNvSpPr txBox="1"/>
          <p:nvPr>
            <p:ph type="title"/>
          </p:nvPr>
        </p:nvSpPr>
        <p:spPr>
          <a:xfrm>
            <a:off x="663738" y="487788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Docling’s HybridChunker (code)</a:t>
            </a:r>
            <a:endParaRPr/>
          </a:p>
        </p:txBody>
      </p:sp>
      <p:sp>
        <p:nvSpPr>
          <p:cNvPr id="4189" name="Google Shape;4189;p308"/>
          <p:cNvSpPr txBox="1"/>
          <p:nvPr/>
        </p:nvSpPr>
        <p:spPr>
          <a:xfrm>
            <a:off x="1981050" y="1668275"/>
            <a:ext cx="5181900" cy="21933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docling.document_converter </a:t>
            </a:r>
            <a:r>
              <a:rPr lang="en" sz="9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DocumentConverter</a:t>
            </a:r>
            <a:endParaRPr sz="9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docling.chunking </a:t>
            </a:r>
            <a:r>
              <a:rPr lang="en" sz="9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HybridChunker</a:t>
            </a:r>
            <a:endParaRPr sz="9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900">
              <a:solidFill>
                <a:srgbClr val="9CDC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doc</a:t>
            </a:r>
            <a:r>
              <a:rPr lang="en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DocumentConverter().convert(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source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4FC1FF"/>
                </a:solidFill>
                <a:latin typeface="Consolas"/>
                <a:ea typeface="Consolas"/>
                <a:cs typeface="Consolas"/>
                <a:sym typeface="Consolas"/>
              </a:rPr>
              <a:t>DOC_SOURCE</a:t>
            </a:r>
            <a:r>
              <a:rPr lang="en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).document</a:t>
            </a:r>
            <a:endParaRPr sz="9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chunker</a:t>
            </a:r>
            <a:r>
              <a:rPr lang="en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HybridChunker(</a:t>
            </a:r>
            <a:endParaRPr sz="9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tokenizer</a:t>
            </a:r>
            <a:r>
              <a:rPr lang="en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"sentence-transformers/all-MiniLM-L6-v2"</a:t>
            </a:r>
            <a:r>
              <a:rPr lang="en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default</a:t>
            </a:r>
            <a:endParaRPr sz="90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max_tokens</a:t>
            </a:r>
            <a:r>
              <a:rPr lang="en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200</a:t>
            </a:r>
            <a:r>
              <a:rPr lang="en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 </a:t>
            </a:r>
            <a:r>
              <a:rPr lang="en" sz="90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default derived from 'tokenizer'</a:t>
            </a:r>
            <a:endParaRPr sz="90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merge_peers</a:t>
            </a:r>
            <a:r>
              <a:rPr lang="en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default to True</a:t>
            </a:r>
            <a:endParaRPr sz="90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190" name="Google Shape;4190;p308" title="Screenshot 2025-05-08 at 6.28.2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4350" y="4629225"/>
            <a:ext cx="885450" cy="34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4" name="Shape 4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5" name="Google Shape;4195;p309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6" name="Google Shape;4196;p309"/>
          <p:cNvSpPr txBox="1"/>
          <p:nvPr>
            <p:ph type="title"/>
          </p:nvPr>
        </p:nvSpPr>
        <p:spPr>
          <a:xfrm>
            <a:off x="663738" y="487788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put it all together</a:t>
            </a:r>
            <a:endParaRPr/>
          </a:p>
        </p:txBody>
      </p:sp>
      <p:pic>
        <p:nvPicPr>
          <p:cNvPr descr="Picture 21" id="4197" name="Google Shape;4197;p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450" y="1027650"/>
            <a:ext cx="2751600" cy="35537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198" name="Google Shape;4198;p309"/>
          <p:cNvSpPr/>
          <p:nvPr/>
        </p:nvSpPr>
        <p:spPr>
          <a:xfrm rot="5400000">
            <a:off x="3062813" y="2620355"/>
            <a:ext cx="657900" cy="368400"/>
          </a:xfrm>
          <a:prstGeom prst="triangle">
            <a:avLst>
              <a:gd fmla="val 50000" name="adj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199" name="Google Shape;4199;p309"/>
          <p:cNvSpPr txBox="1"/>
          <p:nvPr/>
        </p:nvSpPr>
        <p:spPr>
          <a:xfrm>
            <a:off x="6665600" y="1028444"/>
            <a:ext cx="2420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Red Hat Display"/>
              <a:buChar char="✓"/>
            </a:pPr>
            <a:r>
              <a:rPr lang="en">
                <a:latin typeface="Red Hat Display"/>
                <a:ea typeface="Red Hat Display"/>
                <a:cs typeface="Red Hat Display"/>
                <a:sym typeface="Red Hat Display"/>
              </a:rPr>
              <a:t>Good quality</a:t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Red Hat Display"/>
              <a:buChar char="✓"/>
            </a:pPr>
            <a:r>
              <a:rPr lang="en">
                <a:latin typeface="Red Hat Display"/>
                <a:ea typeface="Red Hat Display"/>
                <a:cs typeface="Red Hat Display"/>
                <a:sym typeface="Red Hat Display"/>
              </a:rPr>
              <a:t>Fast and cheap</a:t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Red Hat Display"/>
              <a:buChar char="✓"/>
            </a:pPr>
            <a:r>
              <a:rPr lang="en">
                <a:latin typeface="Red Hat Display"/>
                <a:ea typeface="Red Hat Display"/>
                <a:cs typeface="Red Hat Display"/>
                <a:sym typeface="Red Hat Display"/>
              </a:rPr>
              <a:t>Fully local operation</a:t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Red Hat Display"/>
              <a:buChar char="✓"/>
            </a:pPr>
            <a:r>
              <a:rPr lang="en">
                <a:latin typeface="Red Hat Display"/>
                <a:ea typeface="Red Hat Display"/>
                <a:cs typeface="Red Hat Display"/>
                <a:sym typeface="Red Hat Display"/>
              </a:rPr>
              <a:t>Structured format output</a:t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200" name="Google Shape;4200;p309"/>
          <p:cNvSpPr txBox="1"/>
          <p:nvPr/>
        </p:nvSpPr>
        <p:spPr>
          <a:xfrm>
            <a:off x="6665600" y="2904900"/>
            <a:ext cx="24204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Red Hat Display"/>
              <a:buChar char="↪"/>
            </a:pPr>
            <a:r>
              <a:rPr lang="en">
                <a:latin typeface="Red Hat Display"/>
                <a:ea typeface="Red Hat Display"/>
                <a:cs typeface="Red Hat Display"/>
                <a:sym typeface="Red Hat Display"/>
              </a:rPr>
              <a:t>Cost-effective at scale, with consistent representation and high quality</a:t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4201" name="Google Shape;4201;p309"/>
          <p:cNvCxnSpPr/>
          <p:nvPr/>
        </p:nvCxnSpPr>
        <p:spPr>
          <a:xfrm>
            <a:off x="6900050" y="2828700"/>
            <a:ext cx="195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Picture 6" id="4202" name="Google Shape;4202;p3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5050" y="1028450"/>
            <a:ext cx="2497800" cy="344644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4203" name="Google Shape;4203;p309"/>
          <p:cNvSpPr txBox="1"/>
          <p:nvPr/>
        </p:nvSpPr>
        <p:spPr>
          <a:xfrm>
            <a:off x="3785050" y="4499375"/>
            <a:ext cx="24978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ed Hat Display"/>
                <a:ea typeface="Red Hat Display"/>
                <a:cs typeface="Red Hat Display"/>
                <a:sym typeface="Red Hat Display"/>
              </a:rPr>
              <a:t>*results rendered as HTML for visualization purposes</a:t>
            </a:r>
            <a:endParaRPr sz="6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4204" name="Google Shape;4204;p309" title="Screenshot 2025-05-08 at 6.28.24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4350" y="4629225"/>
            <a:ext cx="885450" cy="34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8" name="Shape 4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9" name="Google Shape;4209;p310"/>
          <p:cNvSpPr/>
          <p:nvPr/>
        </p:nvSpPr>
        <p:spPr>
          <a:xfrm>
            <a:off x="5795988" y="3216325"/>
            <a:ext cx="2162400" cy="1179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210" name="Google Shape;4210;p310"/>
          <p:cNvSpPr txBox="1"/>
          <p:nvPr>
            <p:ph type="title"/>
          </p:nvPr>
        </p:nvSpPr>
        <p:spPr>
          <a:xfrm>
            <a:off x="663738" y="487788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work behind the scenes?</a:t>
            </a:r>
            <a:endParaRPr/>
          </a:p>
        </p:txBody>
      </p:sp>
      <p:pic>
        <p:nvPicPr>
          <p:cNvPr descr="Picture 2" id="4211" name="Google Shape;4211;p3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2113" y="1056363"/>
            <a:ext cx="3975602" cy="183483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212" name="Google Shape;4212;p3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288" y="1241900"/>
            <a:ext cx="1858925" cy="30460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8" id="4213" name="Google Shape;4213;p310"/>
          <p:cNvPicPr preferRelativeResize="0"/>
          <p:nvPr/>
        </p:nvPicPr>
        <p:blipFill rotWithShape="1">
          <a:blip r:embed="rId5">
            <a:alphaModFix/>
          </a:blip>
          <a:srcRect b="23858" l="5500" r="6486" t="32324"/>
          <a:stretch/>
        </p:blipFill>
        <p:spPr>
          <a:xfrm>
            <a:off x="2423788" y="3223125"/>
            <a:ext cx="1938375" cy="1250375"/>
          </a:xfrm>
          <a:prstGeom prst="rect">
            <a:avLst/>
          </a:prstGeom>
          <a:noFill/>
          <a:ln>
            <a:noFill/>
          </a:ln>
          <a:effectLst>
            <a:outerShdw blurRad="57150" rotWithShape="0" dir="5400000" dist="19050">
              <a:srgbClr val="000000">
                <a:alpha val="50000"/>
              </a:srgbClr>
            </a:outerShdw>
          </a:effectLst>
        </p:spPr>
      </p:pic>
      <p:sp>
        <p:nvSpPr>
          <p:cNvPr id="4214" name="Google Shape;4214;p310"/>
          <p:cNvSpPr txBox="1"/>
          <p:nvPr/>
        </p:nvSpPr>
        <p:spPr>
          <a:xfrm>
            <a:off x="5919312" y="3240500"/>
            <a:ext cx="2113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2400"/>
              <a:buFont typeface="IBM Plex Sans Light"/>
              <a:buNone/>
            </a:pPr>
            <a:r>
              <a:rPr i="0" lang="en" sz="800" u="none" cap="none" strike="noStrike">
                <a:solidFill>
                  <a:srgbClr val="800080"/>
                </a:solidFill>
                <a:latin typeface="Consolas"/>
                <a:ea typeface="Consolas"/>
                <a:cs typeface="Consolas"/>
                <a:sym typeface="Consolas"/>
              </a:rPr>
              <a:t>PictureClassificationClass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b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808000"/>
                </a:solidFill>
                <a:latin typeface="Consolas"/>
                <a:ea typeface="Consolas"/>
                <a:cs typeface="Consolas"/>
                <a:sym typeface="Consolas"/>
              </a:rPr>
              <a:t>class_name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8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'bar_chart’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b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808000"/>
                </a:solidFill>
                <a:latin typeface="Consolas"/>
                <a:ea typeface="Consolas"/>
                <a:cs typeface="Consolas"/>
                <a:sym typeface="Consolas"/>
              </a:rPr>
              <a:t>confidence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0.9999500513076782</a:t>
            </a:r>
            <a:br>
              <a:rPr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15" name="Google Shape;4215;p310"/>
          <p:cNvSpPr txBox="1"/>
          <p:nvPr/>
        </p:nvSpPr>
        <p:spPr>
          <a:xfrm>
            <a:off x="5919313" y="3844400"/>
            <a:ext cx="213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Light"/>
              <a:buNone/>
            </a:pPr>
            <a:r>
              <a:rPr lang="en" sz="800">
                <a:latin typeface="Red Hat Display"/>
                <a:ea typeface="Red Hat Display"/>
                <a:cs typeface="Red Hat Display"/>
                <a:sym typeface="Red Hat Display"/>
              </a:rPr>
              <a:t>In this image we can see a bar chart. In the chart we can see the CPU, Max, GPU, and sec/page.</a:t>
            </a:r>
            <a:endParaRPr sz="8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216" name="Google Shape;4216;p310"/>
          <p:cNvSpPr/>
          <p:nvPr/>
        </p:nvSpPr>
        <p:spPr>
          <a:xfrm>
            <a:off x="2549363" y="3451100"/>
            <a:ext cx="813600" cy="720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217" name="Google Shape;4217;p310"/>
          <p:cNvSpPr/>
          <p:nvPr/>
        </p:nvSpPr>
        <p:spPr>
          <a:xfrm>
            <a:off x="3449538" y="3223125"/>
            <a:ext cx="2130600" cy="1097400"/>
          </a:xfrm>
          <a:prstGeom prst="rightArrow">
            <a:avLst>
              <a:gd fmla="val 59445" name="adj1"/>
              <a:gd fmla="val 55149" name="adj2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ed Hat Display"/>
                <a:ea typeface="Red Hat Display"/>
                <a:cs typeface="Red Hat Display"/>
                <a:sym typeface="Red Hat Display"/>
              </a:rPr>
              <a:t>Figure classification and creation of a textual description of the picture</a:t>
            </a:r>
            <a:endParaRPr sz="10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218" name="Google Shape;4218;p310"/>
          <p:cNvSpPr/>
          <p:nvPr/>
        </p:nvSpPr>
        <p:spPr>
          <a:xfrm>
            <a:off x="2474463" y="1514213"/>
            <a:ext cx="2078400" cy="1097400"/>
          </a:xfrm>
          <a:prstGeom prst="rightArrow">
            <a:avLst>
              <a:gd fmla="val 59445" name="adj1"/>
              <a:gd fmla="val 55149" name="adj2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ed Hat Display"/>
                <a:ea typeface="Red Hat Display"/>
                <a:cs typeface="Red Hat Display"/>
                <a:sym typeface="Red Hat Display"/>
              </a:rPr>
              <a:t>Rich representation of content features including text, tables, pictures, etc.</a:t>
            </a:r>
            <a:endParaRPr sz="10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4219" name="Google Shape;4219;p310" title="Screenshot 2025-05-08 at 6.28.24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4350" y="4629225"/>
            <a:ext cx="885450" cy="34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23" name="Shape 4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4" name="Google Shape;4224;p311"/>
          <p:cNvSpPr txBox="1"/>
          <p:nvPr/>
        </p:nvSpPr>
        <p:spPr>
          <a:xfrm>
            <a:off x="1052506" y="1247338"/>
            <a:ext cx="5994000" cy="23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It’s </a:t>
            </a:r>
            <a:r>
              <a:rPr b="1" lang="en" sz="4100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demo</a:t>
            </a:r>
            <a:r>
              <a:rPr lang="en" sz="41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time!</a:t>
            </a:r>
            <a:endParaRPr sz="4100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225" name="Google Shape;4225;p311"/>
          <p:cNvSpPr txBox="1"/>
          <p:nvPr/>
        </p:nvSpPr>
        <p:spPr>
          <a:xfrm>
            <a:off x="5772481" y="3440916"/>
            <a:ext cx="2319000" cy="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ed Hat Display"/>
                <a:ea typeface="Red Hat Display"/>
                <a:cs typeface="Red Hat Display"/>
                <a:sym typeface="Red Hat Display"/>
              </a:rPr>
              <a:t>Code Repository URL</a:t>
            </a:r>
            <a:br>
              <a:rPr lang="en" sz="1400">
                <a:latin typeface="Red Hat Display"/>
                <a:ea typeface="Red Hat Display"/>
                <a:cs typeface="Red Hat Display"/>
                <a:sym typeface="Red Hat Display"/>
              </a:rPr>
            </a:br>
            <a:r>
              <a:rPr b="1" lang="en" u="sng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red.ht/odsc-demo</a:t>
            </a:r>
            <a:endParaRPr b="1" sz="1400">
              <a:solidFill>
                <a:srgbClr val="EE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4226" name="Google Shape;4226;p3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1263" y="2175181"/>
            <a:ext cx="3429000" cy="192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7" name="Google Shape;4227;p311" title="Screenshot 2025-05-15 at 1.49.54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1925" y="1330750"/>
            <a:ext cx="2100100" cy="210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1" name="Shape 4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2" name="Google Shape;4232;p312"/>
          <p:cNvSpPr txBox="1"/>
          <p:nvPr>
            <p:ph idx="1" type="subTitle"/>
          </p:nvPr>
        </p:nvSpPr>
        <p:spPr>
          <a:xfrm>
            <a:off x="663803" y="4627175"/>
            <a:ext cx="74913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Code Repository URL </a:t>
            </a:r>
            <a:r>
              <a:rPr lang="en" sz="1000" u="sng">
                <a:solidFill>
                  <a:schemeClr val="hlink"/>
                </a:solidFill>
                <a:hlinkClick r:id="rId3"/>
              </a:rPr>
              <a:t>https://github.com/williamcaban/odsc-east-2025</a:t>
            </a:r>
            <a:r>
              <a:rPr lang="en" sz="1000"/>
              <a:t>                    </a:t>
            </a:r>
            <a:r>
              <a:rPr b="1" lang="en" sz="1000"/>
              <a:t>Video</a:t>
            </a:r>
            <a:r>
              <a:rPr lang="en" sz="1000"/>
              <a:t>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https://youtu.be/dNMu5iZR70Q</a:t>
            </a:r>
            <a:r>
              <a:rPr lang="en" sz="1000"/>
              <a:t> </a:t>
            </a:r>
            <a:endParaRPr sz="1000"/>
          </a:p>
        </p:txBody>
      </p:sp>
      <p:sp>
        <p:nvSpPr>
          <p:cNvPr id="4233" name="Google Shape;4233;p312"/>
          <p:cNvSpPr txBox="1"/>
          <p:nvPr>
            <p:ph type="title"/>
          </p:nvPr>
        </p:nvSpPr>
        <p:spPr>
          <a:xfrm>
            <a:off x="663738" y="487788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 of Chunker in RAG (PDF Q&amp;A with RAG)</a:t>
            </a:r>
            <a:endParaRPr/>
          </a:p>
        </p:txBody>
      </p:sp>
      <p:pic>
        <p:nvPicPr>
          <p:cNvPr descr="Source at https://github.com/williamcaban/odsc-east-2025" id="4234" name="Google Shape;4234;p312" title="Simple Chunker Comparison (ODSC East 2025)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4325" y="902700"/>
            <a:ext cx="6715350" cy="37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5" name="Google Shape;4235;p312" title="Screenshot 2025-05-08 at 6.28.24 P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84350" y="4629225"/>
            <a:ext cx="885450" cy="34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39" name="Shape 4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0" name="Google Shape;4240;p313"/>
          <p:cNvSpPr/>
          <p:nvPr/>
        </p:nvSpPr>
        <p:spPr>
          <a:xfrm>
            <a:off x="4702577" y="1708730"/>
            <a:ext cx="218400" cy="238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E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241" name="Google Shape;4241;p313"/>
          <p:cNvSpPr/>
          <p:nvPr/>
        </p:nvSpPr>
        <p:spPr>
          <a:xfrm>
            <a:off x="6991866" y="2008300"/>
            <a:ext cx="218400" cy="238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4242" name="Google Shape;4242;p313"/>
          <p:cNvCxnSpPr/>
          <p:nvPr/>
        </p:nvCxnSpPr>
        <p:spPr>
          <a:xfrm>
            <a:off x="5956393" y="1787282"/>
            <a:ext cx="0" cy="1682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243" name="Google Shape;4243;p313"/>
          <p:cNvSpPr/>
          <p:nvPr/>
        </p:nvSpPr>
        <p:spPr>
          <a:xfrm>
            <a:off x="7565379" y="3124808"/>
            <a:ext cx="185400" cy="117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44" name="Google Shape;4244;p313"/>
          <p:cNvCxnSpPr/>
          <p:nvPr/>
        </p:nvCxnSpPr>
        <p:spPr>
          <a:xfrm>
            <a:off x="3132565" y="1787282"/>
            <a:ext cx="0" cy="1682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245" name="Google Shape;4245;p313"/>
          <p:cNvSpPr txBox="1"/>
          <p:nvPr/>
        </p:nvSpPr>
        <p:spPr>
          <a:xfrm>
            <a:off x="3836922" y="3303244"/>
            <a:ext cx="14151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Session Slides</a:t>
            </a:r>
            <a:endParaRPr b="1" sz="1300">
              <a:solidFill>
                <a:srgbClr val="EE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246" name="Google Shape;4246;p313"/>
          <p:cNvSpPr txBox="1"/>
          <p:nvPr/>
        </p:nvSpPr>
        <p:spPr>
          <a:xfrm>
            <a:off x="3668212" y="3485306"/>
            <a:ext cx="17526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b="1" lang="en" sz="1300" u="sng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red.ht/structuring</a:t>
            </a:r>
            <a:endParaRPr sz="13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4247" name="Google Shape;4247;p3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84686" y="1556316"/>
            <a:ext cx="968100" cy="989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248" name="Google Shape;4248;p313" title="https___www.linkedin.com_in_cedricclyburn_.png"/>
          <p:cNvPicPr preferRelativeResize="0"/>
          <p:nvPr/>
        </p:nvPicPr>
        <p:blipFill rotWithShape="1">
          <a:blip r:embed="rId6">
            <a:alphaModFix/>
          </a:blip>
          <a:srcRect b="8263" l="8263" r="8263" t="8263"/>
          <a:stretch/>
        </p:blipFill>
        <p:spPr>
          <a:xfrm>
            <a:off x="6483713" y="1984371"/>
            <a:ext cx="968100" cy="968157"/>
          </a:xfrm>
          <a:prstGeom prst="rect">
            <a:avLst/>
          </a:prstGeom>
          <a:noFill/>
          <a:ln>
            <a:noFill/>
          </a:ln>
        </p:spPr>
      </p:pic>
      <p:sp>
        <p:nvSpPr>
          <p:cNvPr id="4249" name="Google Shape;4249;p313"/>
          <p:cNvSpPr txBox="1"/>
          <p:nvPr/>
        </p:nvSpPr>
        <p:spPr>
          <a:xfrm>
            <a:off x="874225" y="1818400"/>
            <a:ext cx="19581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400"/>
              <a:buFont typeface="Red Hat Display"/>
              <a:buChar char="▸"/>
            </a:pPr>
            <a:r>
              <a:rPr lang="en" sz="14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Data Preparation for AI: </a:t>
            </a:r>
            <a:r>
              <a:rPr b="1" lang="en" sz="14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It’s not easy!</a:t>
            </a:r>
            <a:endParaRPr b="1" sz="1400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254000" lvl="0" marL="3429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EE0000"/>
              </a:buClr>
              <a:buSzPts val="1400"/>
              <a:buFont typeface="Red Hat Display"/>
              <a:buChar char="▸"/>
            </a:pPr>
            <a:r>
              <a:rPr b="1" lang="en" sz="14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Parsing</a:t>
            </a:r>
            <a:r>
              <a:rPr lang="en" sz="14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PDF’s, tables, images, etc.</a:t>
            </a:r>
            <a:endParaRPr b="1" sz="1400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254000" lvl="0" marL="34290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Clr>
                <a:srgbClr val="EE0000"/>
              </a:buClr>
              <a:buSzPts val="1400"/>
              <a:buFont typeface="Red Hat Display"/>
              <a:buChar char="▸"/>
            </a:pPr>
            <a:r>
              <a:rPr lang="en" sz="14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Building an </a:t>
            </a:r>
            <a:r>
              <a:rPr b="1" lang="en" sz="14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AI document pipeline</a:t>
            </a:r>
            <a:endParaRPr b="1" sz="1400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250" name="Google Shape;4250;p313"/>
          <p:cNvSpPr txBox="1"/>
          <p:nvPr/>
        </p:nvSpPr>
        <p:spPr>
          <a:xfrm>
            <a:off x="6588994" y="3490547"/>
            <a:ext cx="15585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Feel free to connect on LinkedIn!</a:t>
            </a:r>
            <a:endParaRPr b="1" sz="1300">
              <a:solidFill>
                <a:srgbClr val="EE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4251" name="Google Shape;4251;p313" title="Screenshot 2025-04-17 at 2.53.24 P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36953" y="1727831"/>
            <a:ext cx="1415025" cy="1444630"/>
          </a:xfrm>
          <a:prstGeom prst="rect">
            <a:avLst/>
          </a:prstGeom>
          <a:noFill/>
          <a:ln>
            <a:noFill/>
          </a:ln>
        </p:spPr>
      </p:pic>
      <p:sp>
        <p:nvSpPr>
          <p:cNvPr id="4252" name="Google Shape;4252;p313"/>
          <p:cNvSpPr txBox="1"/>
          <p:nvPr/>
        </p:nvSpPr>
        <p:spPr>
          <a:xfrm>
            <a:off x="480625" y="304425"/>
            <a:ext cx="67296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Thank you! You’re awesome!</a:t>
            </a:r>
            <a:endParaRPr b="1" sz="3800">
              <a:solidFill>
                <a:schemeClr val="accen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800">
              <a:solidFill>
                <a:schemeClr val="accen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6" name="Shape 4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7" name="Google Shape;4257;p314"/>
          <p:cNvSpPr txBox="1"/>
          <p:nvPr>
            <p:ph idx="1" type="subTitle"/>
          </p:nvPr>
        </p:nvSpPr>
        <p:spPr>
          <a:xfrm>
            <a:off x="1039900" y="1383875"/>
            <a:ext cx="4295700" cy="201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</a:rPr>
              <a:t>Join the DevNation</a:t>
            </a:r>
            <a:endParaRPr b="1" sz="13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Red Hat Developer serves the builders. The problem solvers who create careers with code. Let’s keep in touch! </a:t>
            </a:r>
            <a:endParaRPr>
              <a:solidFill>
                <a:srgbClr val="FFFFFF"/>
              </a:solidFill>
            </a:endParaRPr>
          </a:p>
          <a:p>
            <a:pPr indent="-298450" lvl="0" marL="3429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>
                <a:solidFill>
                  <a:srgbClr val="FFFFFF"/>
                </a:solidFill>
              </a:rPr>
              <a:t>Join Red Hat Developer at </a:t>
            </a:r>
            <a:r>
              <a:rPr b="1" lang="en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developers.redhat.com/register</a:t>
            </a:r>
            <a:endParaRPr b="1" u="sng">
              <a:solidFill>
                <a:srgbClr val="FFFFFF"/>
              </a:solidFill>
            </a:endParaRPr>
          </a:p>
          <a:p>
            <a:pPr indent="-298450" lvl="0" marL="3429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>
                <a:solidFill>
                  <a:srgbClr val="FFFFFF"/>
                </a:solidFill>
              </a:rPr>
              <a:t>Follow us on any of our social channels </a:t>
            </a:r>
            <a:endParaRPr>
              <a:solidFill>
                <a:srgbClr val="FFFFFF"/>
              </a:solidFill>
            </a:endParaRPr>
          </a:p>
          <a:p>
            <a:pPr indent="-298450" lvl="0" marL="3429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>
                <a:solidFill>
                  <a:srgbClr val="FFFFFF"/>
                </a:solidFill>
              </a:rPr>
              <a:t>Visit </a:t>
            </a:r>
            <a:r>
              <a:rPr b="1" lang="en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dn.dev/upcoming</a:t>
            </a:r>
            <a:r>
              <a:rPr lang="en" u="sng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>
                <a:solidFill>
                  <a:srgbClr val="FFFFFF"/>
                </a:solidFill>
              </a:rPr>
              <a:t>for a schedule of our upcoming events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</a:rPr>
              <a:t>Red Hat Developer</a:t>
            </a:r>
            <a:endParaRPr b="1" sz="13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Build here. Go anywhere.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4258" name="Google Shape;4258;p314"/>
          <p:cNvSpPr txBox="1"/>
          <p:nvPr>
            <p:ph type="title"/>
          </p:nvPr>
        </p:nvSpPr>
        <p:spPr>
          <a:xfrm>
            <a:off x="1039900" y="354497"/>
            <a:ext cx="3678900" cy="733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rgbClr val="FFFFFF"/>
                </a:solidFill>
              </a:rPr>
              <a:t>Thank you</a:t>
            </a:r>
            <a:endParaRPr sz="4100">
              <a:solidFill>
                <a:srgbClr val="FFFFFF"/>
              </a:solidFill>
            </a:endParaRPr>
          </a:p>
        </p:txBody>
      </p:sp>
      <p:sp>
        <p:nvSpPr>
          <p:cNvPr id="4259" name="Google Shape;4259;p31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8" name="Shape 3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9" name="Google Shape;3649;p271"/>
          <p:cNvSpPr/>
          <p:nvPr/>
        </p:nvSpPr>
        <p:spPr>
          <a:xfrm>
            <a:off x="72700" y="125"/>
            <a:ext cx="5226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650" name="Google Shape;3650;p271"/>
          <p:cNvSpPr/>
          <p:nvPr/>
        </p:nvSpPr>
        <p:spPr>
          <a:xfrm>
            <a:off x="8455850" y="125"/>
            <a:ext cx="522600" cy="514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651" name="Google Shape;3651;p271"/>
          <p:cNvSpPr/>
          <p:nvPr/>
        </p:nvSpPr>
        <p:spPr>
          <a:xfrm>
            <a:off x="2444150" y="2285650"/>
            <a:ext cx="4184100" cy="203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652" name="Google Shape;3652;p271"/>
          <p:cNvSpPr txBox="1"/>
          <p:nvPr/>
        </p:nvSpPr>
        <p:spPr>
          <a:xfrm>
            <a:off x="663788" y="520463"/>
            <a:ext cx="78165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Red Hat Display"/>
                <a:ea typeface="Red Hat Display"/>
                <a:cs typeface="Red Hat Display"/>
                <a:sym typeface="Red Hat Display"/>
              </a:rPr>
              <a:t>We’ve got </a:t>
            </a:r>
            <a:r>
              <a:rPr b="1" lang="en" sz="2100">
                <a:latin typeface="Red Hat Display"/>
                <a:ea typeface="Red Hat Display"/>
                <a:cs typeface="Red Hat Display"/>
                <a:sym typeface="Red Hat Display"/>
              </a:rPr>
              <a:t>a lot</a:t>
            </a:r>
            <a:r>
              <a:rPr lang="en" sz="2100">
                <a:latin typeface="Red Hat Display"/>
                <a:ea typeface="Red Hat Display"/>
                <a:cs typeface="Red Hat Display"/>
                <a:sym typeface="Red Hat Display"/>
              </a:rPr>
              <a:t> to cover today!</a:t>
            </a:r>
            <a:endParaRPr sz="21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653" name="Google Shape;3653;p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9659" y="2821665"/>
            <a:ext cx="1232832" cy="160629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3654" name="Google Shape;3654;p2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8025" y="2716951"/>
            <a:ext cx="1232832" cy="160629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cxnSp>
        <p:nvCxnSpPr>
          <p:cNvPr id="3655" name="Google Shape;3655;p271"/>
          <p:cNvCxnSpPr>
            <a:stCxn id="3653" idx="3"/>
            <a:endCxn id="3654" idx="1"/>
          </p:cNvCxnSpPr>
          <p:nvPr/>
        </p:nvCxnSpPr>
        <p:spPr>
          <a:xfrm flipH="1" rot="10800000">
            <a:off x="7222491" y="3520113"/>
            <a:ext cx="375600" cy="1047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656" name="Google Shape;3656;p2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5400000">
            <a:off x="5082500" y="3489536"/>
            <a:ext cx="1085959" cy="1085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7" name="Google Shape;3657;p271" title="Screenshot 2025-04-17 at 10.43.48 A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8261" y="1228088"/>
            <a:ext cx="2419137" cy="4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8" name="Google Shape;3658;p2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19956" y="1689806"/>
            <a:ext cx="2141014" cy="4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3659" name="Google Shape;3659;p27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49591" y="1756866"/>
            <a:ext cx="1606267" cy="4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0" name="Google Shape;3660;p2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7543676">
            <a:off x="4552990" y="1168562"/>
            <a:ext cx="818571" cy="818571"/>
          </a:xfrm>
          <a:prstGeom prst="rect">
            <a:avLst/>
          </a:prstGeom>
          <a:noFill/>
          <a:ln>
            <a:noFill/>
          </a:ln>
        </p:spPr>
      </p:pic>
      <p:sp>
        <p:nvSpPr>
          <p:cNvPr id="3661" name="Google Shape;3661;p271"/>
          <p:cNvSpPr txBox="1"/>
          <p:nvPr/>
        </p:nvSpPr>
        <p:spPr>
          <a:xfrm>
            <a:off x="2643356" y="1783331"/>
            <a:ext cx="26511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ed Hat Display"/>
                <a:ea typeface="Red Hat Display"/>
                <a:cs typeface="Red Hat Display"/>
                <a:sym typeface="Red Hat Display"/>
              </a:rPr>
              <a:t>But current solutions are proprietary, and require sending your private data!</a:t>
            </a:r>
            <a:endParaRPr b="1"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662" name="Google Shape;3662;p27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46696" y="1228106"/>
            <a:ext cx="414900" cy="4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3" name="Google Shape;3663;p2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053781">
            <a:off x="1615396" y="2545740"/>
            <a:ext cx="818571" cy="818571"/>
          </a:xfrm>
          <a:prstGeom prst="rect">
            <a:avLst/>
          </a:prstGeom>
          <a:noFill/>
          <a:ln>
            <a:noFill/>
          </a:ln>
        </p:spPr>
      </p:pic>
      <p:sp>
        <p:nvSpPr>
          <p:cNvPr id="3664" name="Google Shape;3664;p271"/>
          <p:cNvSpPr txBox="1"/>
          <p:nvPr/>
        </p:nvSpPr>
        <p:spPr>
          <a:xfrm>
            <a:off x="241932" y="2609869"/>
            <a:ext cx="17421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ed Hat Display"/>
                <a:ea typeface="Red Hat Display"/>
                <a:cs typeface="Red Hat Display"/>
                <a:sym typeface="Red Hat Display"/>
              </a:rPr>
              <a:t>Wait, so 85% of the world’s data is… unstructured?!</a:t>
            </a:r>
            <a:endParaRPr b="1"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665" name="Google Shape;3665;p271" title="image-removebg-preview.png"/>
          <p:cNvPicPr preferRelativeResize="0"/>
          <p:nvPr/>
        </p:nvPicPr>
        <p:blipFill rotWithShape="1">
          <a:blip r:embed="rId10">
            <a:alphaModFix/>
          </a:blip>
          <a:srcRect b="13060" l="36491" r="0" t="13067"/>
          <a:stretch/>
        </p:blipFill>
        <p:spPr>
          <a:xfrm>
            <a:off x="726206" y="1099378"/>
            <a:ext cx="1543434" cy="134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6" name="Google Shape;3666;p27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300878">
            <a:off x="342888" y="1288958"/>
            <a:ext cx="641793" cy="789206"/>
          </a:xfrm>
          <a:prstGeom prst="rect">
            <a:avLst/>
          </a:prstGeom>
          <a:noFill/>
          <a:ln>
            <a:noFill/>
          </a:ln>
        </p:spPr>
      </p:pic>
      <p:sp>
        <p:nvSpPr>
          <p:cNvPr id="3667" name="Google Shape;3667;p271"/>
          <p:cNvSpPr txBox="1"/>
          <p:nvPr/>
        </p:nvSpPr>
        <p:spPr>
          <a:xfrm>
            <a:off x="4792256" y="4447744"/>
            <a:ext cx="40848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ed Hat Display"/>
                <a:ea typeface="Red Hat Display"/>
                <a:cs typeface="Red Hat Display"/>
                <a:sym typeface="Red Hat Display"/>
              </a:rPr>
              <a:t>So, how can we easily parse documents, graphs, tables, etc to formats for LLMs?</a:t>
            </a:r>
            <a:endParaRPr b="1"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1" name="Shape 3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2" name="Google Shape;3672;p272"/>
          <p:cNvSpPr/>
          <p:nvPr/>
        </p:nvSpPr>
        <p:spPr>
          <a:xfrm>
            <a:off x="72700" y="125"/>
            <a:ext cx="5226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673" name="Google Shape;3673;p272"/>
          <p:cNvSpPr/>
          <p:nvPr/>
        </p:nvSpPr>
        <p:spPr>
          <a:xfrm>
            <a:off x="8455850" y="125"/>
            <a:ext cx="522600" cy="514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674" name="Google Shape;3674;p272"/>
          <p:cNvSpPr/>
          <p:nvPr/>
        </p:nvSpPr>
        <p:spPr>
          <a:xfrm>
            <a:off x="2444150" y="2285650"/>
            <a:ext cx="4184100" cy="203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675" name="Google Shape;3675;p272"/>
          <p:cNvSpPr txBox="1"/>
          <p:nvPr/>
        </p:nvSpPr>
        <p:spPr>
          <a:xfrm>
            <a:off x="663788" y="520463"/>
            <a:ext cx="78165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Red Hat Display"/>
                <a:ea typeface="Red Hat Display"/>
                <a:cs typeface="Red Hat Display"/>
                <a:sym typeface="Red Hat Display"/>
              </a:rPr>
              <a:t>We’ve got </a:t>
            </a:r>
            <a:r>
              <a:rPr b="1" lang="en" sz="2100">
                <a:latin typeface="Red Hat Display"/>
                <a:ea typeface="Red Hat Display"/>
                <a:cs typeface="Red Hat Display"/>
                <a:sym typeface="Red Hat Display"/>
              </a:rPr>
              <a:t>a lot</a:t>
            </a:r>
            <a:r>
              <a:rPr lang="en" sz="2100">
                <a:latin typeface="Red Hat Display"/>
                <a:ea typeface="Red Hat Display"/>
                <a:cs typeface="Red Hat Display"/>
                <a:sym typeface="Red Hat Display"/>
              </a:rPr>
              <a:t> to cover today!</a:t>
            </a:r>
            <a:endParaRPr sz="21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676" name="Google Shape;3676;p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9659" y="2821665"/>
            <a:ext cx="1232832" cy="160629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3677" name="Google Shape;3677;p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8025" y="2716951"/>
            <a:ext cx="1232832" cy="160629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cxnSp>
        <p:nvCxnSpPr>
          <p:cNvPr id="3678" name="Google Shape;3678;p272"/>
          <p:cNvCxnSpPr>
            <a:stCxn id="3676" idx="3"/>
            <a:endCxn id="3677" idx="1"/>
          </p:cNvCxnSpPr>
          <p:nvPr/>
        </p:nvCxnSpPr>
        <p:spPr>
          <a:xfrm flipH="1" rot="10800000">
            <a:off x="7222491" y="3520113"/>
            <a:ext cx="375600" cy="1047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679" name="Google Shape;3679;p2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5400000">
            <a:off x="5082500" y="3489536"/>
            <a:ext cx="1085959" cy="1085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0" name="Google Shape;3680;p272" title="Screenshot 2025-04-17 at 10.43.48 A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8261" y="1228088"/>
            <a:ext cx="2419137" cy="4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1" name="Google Shape;3681;p2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19956" y="1689806"/>
            <a:ext cx="2141014" cy="4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3682" name="Google Shape;3682;p27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49591" y="1756866"/>
            <a:ext cx="1606267" cy="4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3" name="Google Shape;3683;p2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7543676">
            <a:off x="4552990" y="1168562"/>
            <a:ext cx="818571" cy="818571"/>
          </a:xfrm>
          <a:prstGeom prst="rect">
            <a:avLst/>
          </a:prstGeom>
          <a:noFill/>
          <a:ln>
            <a:noFill/>
          </a:ln>
        </p:spPr>
      </p:pic>
      <p:sp>
        <p:nvSpPr>
          <p:cNvPr id="3684" name="Google Shape;3684;p272"/>
          <p:cNvSpPr txBox="1"/>
          <p:nvPr/>
        </p:nvSpPr>
        <p:spPr>
          <a:xfrm>
            <a:off x="2643356" y="1783331"/>
            <a:ext cx="26511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ed Hat Display"/>
                <a:ea typeface="Red Hat Display"/>
                <a:cs typeface="Red Hat Display"/>
                <a:sym typeface="Red Hat Display"/>
              </a:rPr>
              <a:t>But current solutions are proprietary, and require sending your private data!</a:t>
            </a:r>
            <a:endParaRPr b="1"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685" name="Google Shape;3685;p27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46696" y="1228106"/>
            <a:ext cx="414900" cy="4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6" name="Google Shape;3686;p2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053781">
            <a:off x="1615396" y="2545740"/>
            <a:ext cx="818571" cy="818571"/>
          </a:xfrm>
          <a:prstGeom prst="rect">
            <a:avLst/>
          </a:prstGeom>
          <a:noFill/>
          <a:ln>
            <a:noFill/>
          </a:ln>
        </p:spPr>
      </p:pic>
      <p:sp>
        <p:nvSpPr>
          <p:cNvPr id="3687" name="Google Shape;3687;p272"/>
          <p:cNvSpPr txBox="1"/>
          <p:nvPr/>
        </p:nvSpPr>
        <p:spPr>
          <a:xfrm>
            <a:off x="241932" y="2609869"/>
            <a:ext cx="17421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ed Hat Display"/>
                <a:ea typeface="Red Hat Display"/>
                <a:cs typeface="Red Hat Display"/>
                <a:sym typeface="Red Hat Display"/>
              </a:rPr>
              <a:t>Wait, so 85% of the world’s data is… unstructured?!</a:t>
            </a:r>
            <a:endParaRPr b="1"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688" name="Google Shape;3688;p272" title="image-removebg-preview.png"/>
          <p:cNvPicPr preferRelativeResize="0"/>
          <p:nvPr/>
        </p:nvPicPr>
        <p:blipFill rotWithShape="1">
          <a:blip r:embed="rId10">
            <a:alphaModFix/>
          </a:blip>
          <a:srcRect b="13060" l="36491" r="0" t="13067"/>
          <a:stretch/>
        </p:blipFill>
        <p:spPr>
          <a:xfrm>
            <a:off x="726206" y="1099378"/>
            <a:ext cx="1543434" cy="134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9" name="Google Shape;3689;p27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300878">
            <a:off x="342888" y="1288958"/>
            <a:ext cx="641793" cy="789206"/>
          </a:xfrm>
          <a:prstGeom prst="rect">
            <a:avLst/>
          </a:prstGeom>
          <a:noFill/>
          <a:ln>
            <a:noFill/>
          </a:ln>
        </p:spPr>
      </p:pic>
      <p:sp>
        <p:nvSpPr>
          <p:cNvPr id="3690" name="Google Shape;3690;p272"/>
          <p:cNvSpPr txBox="1"/>
          <p:nvPr/>
        </p:nvSpPr>
        <p:spPr>
          <a:xfrm>
            <a:off x="2101294" y="3047231"/>
            <a:ext cx="23787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ed Hat Display"/>
                <a:ea typeface="Red Hat Display"/>
                <a:cs typeface="Red Hat Display"/>
                <a:sym typeface="Red Hat Display"/>
              </a:rPr>
              <a:t>let’s learn about extraction, parsing, chunking, and much more!</a:t>
            </a:r>
            <a:endParaRPr b="1"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691" name="Google Shape;3691;p2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6535777">
            <a:off x="4249286" y="3566612"/>
            <a:ext cx="531203" cy="531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2" name="Google Shape;3692;p27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783977" y="3876562"/>
            <a:ext cx="2736666" cy="1142513"/>
          </a:xfrm>
          <a:prstGeom prst="rect">
            <a:avLst/>
          </a:prstGeom>
          <a:noFill/>
          <a:ln>
            <a:noFill/>
          </a:ln>
        </p:spPr>
      </p:pic>
      <p:sp>
        <p:nvSpPr>
          <p:cNvPr id="3693" name="Google Shape;3693;p272"/>
          <p:cNvSpPr txBox="1"/>
          <p:nvPr/>
        </p:nvSpPr>
        <p:spPr>
          <a:xfrm>
            <a:off x="4792256" y="4447744"/>
            <a:ext cx="40848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ed Hat Display"/>
                <a:ea typeface="Red Hat Display"/>
                <a:cs typeface="Red Hat Display"/>
                <a:sym typeface="Red Hat Display"/>
              </a:rPr>
              <a:t>So, how can we easily parse documents, graphs, tables, etc to formats for LLMs?</a:t>
            </a:r>
            <a:endParaRPr b="1"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7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8" name="Google Shape;3698;p273"/>
          <p:cNvSpPr txBox="1"/>
          <p:nvPr>
            <p:ph type="title"/>
          </p:nvPr>
        </p:nvSpPr>
        <p:spPr>
          <a:xfrm>
            <a:off x="666100" y="747975"/>
            <a:ext cx="5004600" cy="76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Schedule</a:t>
            </a:r>
            <a:endParaRPr/>
          </a:p>
        </p:txBody>
      </p:sp>
      <p:sp>
        <p:nvSpPr>
          <p:cNvPr id="3699" name="Google Shape;3699;p273"/>
          <p:cNvSpPr txBox="1"/>
          <p:nvPr>
            <p:ph idx="2" type="body"/>
          </p:nvPr>
        </p:nvSpPr>
        <p:spPr>
          <a:xfrm>
            <a:off x="3900168" y="1894594"/>
            <a:ext cx="2123700" cy="225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▸"/>
            </a:pPr>
            <a:r>
              <a:rPr b="1" lang="en"/>
              <a:t>Demo #1:</a:t>
            </a:r>
            <a:r>
              <a:rPr lang="en"/>
              <a:t> Extracting/Parsing Unstructured Data</a:t>
            </a:r>
            <a:endParaRPr/>
          </a:p>
          <a:p>
            <a:pPr indent="-254000" lvl="0" marL="342900" rtl="0" algn="l">
              <a:spcBef>
                <a:spcPts val="1500"/>
              </a:spcBef>
              <a:spcAft>
                <a:spcPts val="0"/>
              </a:spcAft>
              <a:buSzPts val="1400"/>
              <a:buChar char="▸"/>
            </a:pPr>
            <a:r>
              <a:rPr b="1" lang="en"/>
              <a:t>Demo #2: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Chunking &amp; Embedding</a:t>
            </a:r>
            <a:endParaRPr/>
          </a:p>
          <a:p>
            <a:pPr indent="-254000" lvl="0" marL="342900" rtl="0" algn="l">
              <a:spcBef>
                <a:spcPts val="1500"/>
              </a:spcBef>
              <a:spcAft>
                <a:spcPts val="1500"/>
              </a:spcAft>
              <a:buSzPts val="1400"/>
              <a:buChar char="▸"/>
            </a:pPr>
            <a:r>
              <a:rPr b="1" lang="en"/>
              <a:t>Demo #3:</a:t>
            </a:r>
            <a:r>
              <a:rPr lang="en"/>
              <a:t> Building &amp; Deploying a Q&amp;A app!</a:t>
            </a:r>
            <a:endParaRPr/>
          </a:p>
        </p:txBody>
      </p:sp>
      <p:sp>
        <p:nvSpPr>
          <p:cNvPr id="3700" name="Google Shape;3700;p273"/>
          <p:cNvSpPr txBox="1"/>
          <p:nvPr>
            <p:ph idx="3" type="body"/>
          </p:nvPr>
        </p:nvSpPr>
        <p:spPr>
          <a:xfrm>
            <a:off x="874225" y="1894600"/>
            <a:ext cx="1958100" cy="225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▸"/>
            </a:pPr>
            <a:r>
              <a:rPr lang="en">
                <a:solidFill>
                  <a:schemeClr val="dk1"/>
                </a:solidFill>
              </a:rPr>
              <a:t>Data Preparation for AI: </a:t>
            </a:r>
            <a:r>
              <a:rPr b="1" lang="en">
                <a:solidFill>
                  <a:schemeClr val="dk1"/>
                </a:solidFill>
              </a:rPr>
              <a:t>It’s not easy!</a:t>
            </a:r>
            <a:endParaRPr b="1">
              <a:solidFill>
                <a:schemeClr val="dk1"/>
              </a:solidFill>
            </a:endParaRPr>
          </a:p>
          <a:p>
            <a:pPr indent="-254000" lvl="0" marL="342900" rtl="0" algn="l">
              <a:spcBef>
                <a:spcPts val="1500"/>
              </a:spcBef>
              <a:spcAft>
                <a:spcPts val="0"/>
              </a:spcAft>
              <a:buSzPts val="1400"/>
              <a:buChar char="▸"/>
            </a:pPr>
            <a:r>
              <a:rPr b="1" lang="en">
                <a:solidFill>
                  <a:schemeClr val="dk1"/>
                </a:solidFill>
              </a:rPr>
              <a:t>Parsing</a:t>
            </a:r>
            <a:r>
              <a:rPr lang="en">
                <a:solidFill>
                  <a:schemeClr val="dk1"/>
                </a:solidFill>
              </a:rPr>
              <a:t> PDF’s, tables, images, etc.</a:t>
            </a:r>
            <a:endParaRPr b="1">
              <a:solidFill>
                <a:schemeClr val="dk1"/>
              </a:solidFill>
            </a:endParaRPr>
          </a:p>
          <a:p>
            <a:pPr indent="-254000" lvl="0" marL="342900" rtl="0" algn="l">
              <a:spcBef>
                <a:spcPts val="1500"/>
              </a:spcBef>
              <a:spcAft>
                <a:spcPts val="1500"/>
              </a:spcAft>
              <a:buSzPts val="1400"/>
              <a:buChar char="▸"/>
            </a:pPr>
            <a:r>
              <a:rPr lang="en">
                <a:solidFill>
                  <a:schemeClr val="dk1"/>
                </a:solidFill>
              </a:rPr>
              <a:t>Building an </a:t>
            </a:r>
            <a:r>
              <a:rPr b="1" lang="en">
                <a:solidFill>
                  <a:schemeClr val="dk1"/>
                </a:solidFill>
              </a:rPr>
              <a:t>AI document pipeline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701" name="Google Shape;3701;p273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0000"/>
                </a:solidFill>
              </a:rPr>
              <a:t>Agenda</a:t>
            </a:r>
            <a:endParaRPr>
              <a:solidFill>
                <a:srgbClr val="EE0000"/>
              </a:solidFill>
            </a:endParaRPr>
          </a:p>
        </p:txBody>
      </p:sp>
      <p:sp>
        <p:nvSpPr>
          <p:cNvPr id="3702" name="Google Shape;3702;p27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03" name="Google Shape;3703;p273"/>
          <p:cNvCxnSpPr/>
          <p:nvPr/>
        </p:nvCxnSpPr>
        <p:spPr>
          <a:xfrm>
            <a:off x="3605500" y="1944525"/>
            <a:ext cx="0" cy="1707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04" name="Google Shape;3704;p273"/>
          <p:cNvCxnSpPr/>
          <p:nvPr/>
        </p:nvCxnSpPr>
        <p:spPr>
          <a:xfrm>
            <a:off x="6310425" y="1944525"/>
            <a:ext cx="0" cy="1707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05" name="Google Shape;3705;p273"/>
          <p:cNvSpPr txBox="1"/>
          <p:nvPr/>
        </p:nvSpPr>
        <p:spPr>
          <a:xfrm>
            <a:off x="6696260" y="3437325"/>
            <a:ext cx="14151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Session Slides</a:t>
            </a:r>
            <a:endParaRPr b="1" sz="1200">
              <a:solidFill>
                <a:srgbClr val="EE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706" name="Google Shape;3706;p273"/>
          <p:cNvSpPr txBox="1"/>
          <p:nvPr/>
        </p:nvSpPr>
        <p:spPr>
          <a:xfrm>
            <a:off x="6527550" y="3619387"/>
            <a:ext cx="17526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b="1" lang="en" sz="1200" u="sng">
                <a:solidFill>
                  <a:schemeClr val="hlink"/>
                </a:solidFill>
                <a:latin typeface="Red Hat Display"/>
                <a:ea typeface="Red Hat Display"/>
                <a:cs typeface="Red Hat Display"/>
                <a:sym typeface="Red Hat Display"/>
                <a:hlinkClick r:id="rId3"/>
              </a:rPr>
              <a:t>red.ht/structuring</a:t>
            </a:r>
            <a:endParaRPr b="1" sz="12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707" name="Google Shape;3707;p273" title="Screenshot 2025-04-17 at 2.53.24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6271" y="1849434"/>
            <a:ext cx="1415025" cy="1444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1" name="Shape 3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2" name="Google Shape;3712;p274"/>
          <p:cNvSpPr txBox="1"/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Why’s there a </a:t>
            </a:r>
            <a:r>
              <a:rPr b="1" lang="en"/>
              <a:t>need</a:t>
            </a:r>
            <a:r>
              <a:rPr lang="en">
                <a:solidFill>
                  <a:schemeClr val="dk1"/>
                </a:solidFill>
              </a:rPr>
              <a:t> for advanced document processing?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13" name="Google Shape;3713;p27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14" name="Google Shape;3714;p274"/>
          <p:cNvSpPr/>
          <p:nvPr/>
        </p:nvSpPr>
        <p:spPr>
          <a:xfrm>
            <a:off x="7840775" y="284850"/>
            <a:ext cx="982800" cy="21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8" name="Shape 3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9" name="Google Shape;3719;p27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20" name="Google Shape;3720;p275"/>
          <p:cNvSpPr/>
          <p:nvPr/>
        </p:nvSpPr>
        <p:spPr>
          <a:xfrm>
            <a:off x="72700" y="125"/>
            <a:ext cx="5226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721" name="Google Shape;3721;p275"/>
          <p:cNvSpPr/>
          <p:nvPr/>
        </p:nvSpPr>
        <p:spPr>
          <a:xfrm>
            <a:off x="8455850" y="125"/>
            <a:ext cx="522600" cy="514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722" name="Google Shape;3722;p275"/>
          <p:cNvSpPr/>
          <p:nvPr/>
        </p:nvSpPr>
        <p:spPr>
          <a:xfrm>
            <a:off x="2237267" y="2396515"/>
            <a:ext cx="3995700" cy="194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723" name="Google Shape;3723;p275"/>
          <p:cNvSpPr txBox="1"/>
          <p:nvPr/>
        </p:nvSpPr>
        <p:spPr>
          <a:xfrm>
            <a:off x="663788" y="520463"/>
            <a:ext cx="78165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Red Hat Display"/>
                <a:ea typeface="Red Hat Display"/>
                <a:cs typeface="Red Hat Display"/>
                <a:sym typeface="Red Hat Display"/>
              </a:rPr>
              <a:t>Data is the key ingredient behind AI applications!</a:t>
            </a:r>
            <a:endParaRPr b="1" sz="21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724" name="Google Shape;3724;p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34554">
            <a:off x="677652" y="1270294"/>
            <a:ext cx="2077859" cy="2484742"/>
          </a:xfrm>
          <a:prstGeom prst="rect">
            <a:avLst/>
          </a:prstGeom>
          <a:noFill/>
          <a:ln>
            <a:noFill/>
          </a:ln>
        </p:spPr>
      </p:pic>
      <p:sp>
        <p:nvSpPr>
          <p:cNvPr id="3725" name="Google Shape;3725;p275"/>
          <p:cNvSpPr txBox="1"/>
          <p:nvPr/>
        </p:nvSpPr>
        <p:spPr>
          <a:xfrm rot="-234110">
            <a:off x="1089807" y="3878615"/>
            <a:ext cx="1459282" cy="2808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b="1" lang="en" sz="10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Technical Documentation</a:t>
            </a:r>
            <a:endParaRPr b="1" sz="1000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d Hat - Light">
  <a:themeElements>
    <a:clrScheme name="Simple Light">
      <a:dk1>
        <a:srgbClr val="151515"/>
      </a:dk1>
      <a:lt1>
        <a:srgbClr val="FFFFFF"/>
      </a:lt1>
      <a:dk2>
        <a:srgbClr val="5F0000"/>
      </a:dk2>
      <a:lt2>
        <a:srgbClr val="A60000"/>
      </a:lt2>
      <a:accent1>
        <a:srgbClr val="EE0000"/>
      </a:accent1>
      <a:accent2>
        <a:srgbClr val="F56E6E"/>
      </a:accent2>
      <a:accent3>
        <a:srgbClr val="F9A8A8"/>
      </a:accent3>
      <a:accent4>
        <a:srgbClr val="F2F2F2"/>
      </a:accent4>
      <a:accent5>
        <a:srgbClr val="63993D"/>
      </a:accent5>
      <a:accent6>
        <a:srgbClr val="F0561D"/>
      </a:accent6>
      <a:hlink>
        <a:srgbClr val="0066C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Red Hat -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E0000"/>
      </a:accent1>
      <a:accent2>
        <a:srgbClr val="CC0000"/>
      </a:accent2>
      <a:accent3>
        <a:srgbClr val="A30000"/>
      </a:accent3>
      <a:accent4>
        <a:srgbClr val="820000"/>
      </a:accent4>
      <a:accent5>
        <a:srgbClr val="BFBFBF"/>
      </a:accent5>
      <a:accent6>
        <a:srgbClr val="808080"/>
      </a:accent6>
      <a:hlink>
        <a:srgbClr val="EE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Red Hat -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E0000"/>
      </a:accent1>
      <a:accent2>
        <a:srgbClr val="CC0000"/>
      </a:accent2>
      <a:accent3>
        <a:srgbClr val="A30000"/>
      </a:accent3>
      <a:accent4>
        <a:srgbClr val="820000"/>
      </a:accent4>
      <a:accent5>
        <a:srgbClr val="BFBFBF"/>
      </a:accent5>
      <a:accent6>
        <a:srgbClr val="808080"/>
      </a:accent6>
      <a:hlink>
        <a:srgbClr val="EE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Red Hat -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E0000"/>
      </a:accent1>
      <a:accent2>
        <a:srgbClr val="CC0000"/>
      </a:accent2>
      <a:accent3>
        <a:srgbClr val="A30000"/>
      </a:accent3>
      <a:accent4>
        <a:srgbClr val="820000"/>
      </a:accent4>
      <a:accent5>
        <a:srgbClr val="BFBFBF"/>
      </a:accent5>
      <a:accent6>
        <a:srgbClr val="808080"/>
      </a:accent6>
      <a:hlink>
        <a:srgbClr val="EE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